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60df7cf83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60df7cf83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60df943b8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60df943b8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Swiss Cosmology Days 2025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Panel Discussion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Discussion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559175"/>
            <a:ext cx="8520600" cy="44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Cosmological tension, incl with strong lensing: H0, sigma8</a:t>
            </a:r>
            <a:endParaRPr/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Dynamical dark energy: evidence, way forward</a:t>
            </a:r>
            <a:endParaRPr/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Simulations: treatment of baryons, simulation based inference</a:t>
            </a:r>
            <a:endParaRPr/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Theory topics: tests of gravity, cosmic strings, back-reaction</a:t>
            </a:r>
            <a:endParaRPr/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Gravitational waves and LSS synergy</a:t>
            </a:r>
            <a:endParaRPr/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Future experiments with major Swiss involvement</a:t>
            </a:r>
            <a:endParaRPr/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Cosmology in the Alps conference series (next: 16-20 March 2026)</a:t>
            </a:r>
            <a:endParaRPr/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Feedback on this meeting</a:t>
            </a:r>
            <a:endParaRPr/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Swiss C</a:t>
            </a:r>
            <a:r>
              <a:rPr lang="en"/>
              <a:t>osmology Days 2026</a:t>
            </a:r>
            <a:endParaRPr/>
          </a:p>
          <a:p>
            <a:pPr indent="-3429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Other topics?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251800" y="10698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Special Thanks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251800" y="2179475"/>
            <a:ext cx="8520600" cy="147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300"/>
              <a:t>Nicola, Milena, </a:t>
            </a:r>
            <a:r>
              <a:rPr lang="en" sz="2300"/>
              <a:t>Elishama, Alessandra, Dave and Tim</a:t>
            </a:r>
            <a:endParaRPr sz="2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