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7"/>
  </p:notesMasterIdLst>
  <p:sldIdLst>
    <p:sldId id="341" r:id="rId5"/>
    <p:sldId id="340" r:id="rId6"/>
    <p:sldId id="339" r:id="rId7"/>
    <p:sldId id="328" r:id="rId8"/>
    <p:sldId id="342" r:id="rId9"/>
    <p:sldId id="329" r:id="rId10"/>
    <p:sldId id="331" r:id="rId11"/>
    <p:sldId id="330" r:id="rId12"/>
    <p:sldId id="345" r:id="rId13"/>
    <p:sldId id="349" r:id="rId14"/>
    <p:sldId id="319" r:id="rId15"/>
    <p:sldId id="346" r:id="rId16"/>
    <p:sldId id="343" r:id="rId17"/>
    <p:sldId id="338" r:id="rId18"/>
    <p:sldId id="333" r:id="rId19"/>
    <p:sldId id="334" r:id="rId20"/>
    <p:sldId id="332" r:id="rId21"/>
    <p:sldId id="350" r:id="rId22"/>
    <p:sldId id="347" r:id="rId23"/>
    <p:sldId id="321" r:id="rId24"/>
    <p:sldId id="312" r:id="rId25"/>
    <p:sldId id="32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3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B5D4A6-29FD-420F-8CBC-1E503B7B2988}" v="23" dt="2025-06-03T16:16:12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80" y="6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than Tregidga" userId="88aa1757e6eb810a" providerId="LiveId" clId="{48B5D4A6-29FD-420F-8CBC-1E503B7B2988}"/>
    <pc:docChg chg="undo redo custSel addSld delSld modSld sldOrd">
      <pc:chgData name="Ethan Tregidga" userId="88aa1757e6eb810a" providerId="LiveId" clId="{48B5D4A6-29FD-420F-8CBC-1E503B7B2988}" dt="2025-06-03T16:16:12.838" v="172"/>
      <pc:docMkLst>
        <pc:docMk/>
      </pc:docMkLst>
      <pc:sldChg chg="ord modAnim">
        <pc:chgData name="Ethan Tregidga" userId="88aa1757e6eb810a" providerId="LiveId" clId="{48B5D4A6-29FD-420F-8CBC-1E503B7B2988}" dt="2025-06-03T16:16:12.838" v="172"/>
        <pc:sldMkLst>
          <pc:docMk/>
          <pc:sldMk cId="713722264" sldId="328"/>
        </pc:sldMkLst>
      </pc:sldChg>
      <pc:sldChg chg="addSp modSp mod modAnim">
        <pc:chgData name="Ethan Tregidga" userId="88aa1757e6eb810a" providerId="LiveId" clId="{48B5D4A6-29FD-420F-8CBC-1E503B7B2988}" dt="2025-06-03T16:15:16.159" v="171" actId="14100"/>
        <pc:sldMkLst>
          <pc:docMk/>
          <pc:sldMk cId="3664313362" sldId="330"/>
        </pc:sldMkLst>
        <pc:spChg chg="add mod">
          <ac:chgData name="Ethan Tregidga" userId="88aa1757e6eb810a" providerId="LiveId" clId="{48B5D4A6-29FD-420F-8CBC-1E503B7B2988}" dt="2025-06-03T16:15:13.175" v="170" actId="1076"/>
          <ac:spMkLst>
            <pc:docMk/>
            <pc:sldMk cId="3664313362" sldId="330"/>
            <ac:spMk id="5" creationId="{9977C742-AA96-3B59-2840-49F9403FDB5E}"/>
          </ac:spMkLst>
        </pc:spChg>
        <pc:picChg chg="add mod">
          <ac:chgData name="Ethan Tregidga" userId="88aa1757e6eb810a" providerId="LiveId" clId="{48B5D4A6-29FD-420F-8CBC-1E503B7B2988}" dt="2025-06-03T16:14:18.944" v="163" actId="1076"/>
          <ac:picMkLst>
            <pc:docMk/>
            <pc:sldMk cId="3664313362" sldId="330"/>
            <ac:picMk id="3" creationId="{6AE0F767-6669-D30E-36CD-73604CD3D589}"/>
          </ac:picMkLst>
        </pc:picChg>
        <pc:picChg chg="mod">
          <ac:chgData name="Ethan Tregidga" userId="88aa1757e6eb810a" providerId="LiveId" clId="{48B5D4A6-29FD-420F-8CBC-1E503B7B2988}" dt="2025-06-03T16:15:01.943" v="167" actId="1076"/>
          <ac:picMkLst>
            <pc:docMk/>
            <pc:sldMk cId="3664313362" sldId="330"/>
            <ac:picMk id="7" creationId="{E4AFA1B8-FB48-D26B-A8DE-30514899E3E3}"/>
          </ac:picMkLst>
        </pc:picChg>
        <pc:picChg chg="mod">
          <ac:chgData name="Ethan Tregidga" userId="88aa1757e6eb810a" providerId="LiveId" clId="{48B5D4A6-29FD-420F-8CBC-1E503B7B2988}" dt="2025-06-03T16:13:34.844" v="157" actId="14826"/>
          <ac:picMkLst>
            <pc:docMk/>
            <pc:sldMk cId="3664313362" sldId="330"/>
            <ac:picMk id="9" creationId="{A11B5D37-9E48-0BE7-EFC8-0811EBF8BFD4}"/>
          </ac:picMkLst>
        </pc:picChg>
        <pc:cxnChg chg="add mod">
          <ac:chgData name="Ethan Tregidga" userId="88aa1757e6eb810a" providerId="LiveId" clId="{48B5D4A6-29FD-420F-8CBC-1E503B7B2988}" dt="2025-06-03T16:15:16.159" v="171" actId="14100"/>
          <ac:cxnSpMkLst>
            <pc:docMk/>
            <pc:sldMk cId="3664313362" sldId="330"/>
            <ac:cxnSpMk id="4" creationId="{F6E96BB4-DF21-A749-B0AE-210CC8B60D75}"/>
          </ac:cxnSpMkLst>
        </pc:cxnChg>
      </pc:sldChg>
      <pc:sldChg chg="addSp delSp modSp mod delAnim modAnim">
        <pc:chgData name="Ethan Tregidga" userId="88aa1757e6eb810a" providerId="LiveId" clId="{48B5D4A6-29FD-420F-8CBC-1E503B7B2988}" dt="2025-06-03T16:01:18.827" v="156"/>
        <pc:sldMkLst>
          <pc:docMk/>
          <pc:sldMk cId="3054455367" sldId="331"/>
        </pc:sldMkLst>
        <pc:spChg chg="add mod">
          <ac:chgData name="Ethan Tregidga" userId="88aa1757e6eb810a" providerId="LiveId" clId="{48B5D4A6-29FD-420F-8CBC-1E503B7B2988}" dt="2025-06-03T16:00:44.304" v="151" actId="1076"/>
          <ac:spMkLst>
            <pc:docMk/>
            <pc:sldMk cId="3054455367" sldId="331"/>
            <ac:spMk id="11" creationId="{57579AF7-5AC8-36E0-DEFD-693A7AFD709B}"/>
          </ac:spMkLst>
        </pc:spChg>
        <pc:picChg chg="add mod">
          <ac:chgData name="Ethan Tregidga" userId="88aa1757e6eb810a" providerId="LiveId" clId="{48B5D4A6-29FD-420F-8CBC-1E503B7B2988}" dt="2025-06-03T15:19:26.520" v="80" actId="14826"/>
          <ac:picMkLst>
            <pc:docMk/>
            <pc:sldMk cId="3054455367" sldId="331"/>
            <ac:picMk id="3" creationId="{D0D5564D-1551-3648-A8F4-126FDB52FC05}"/>
          </ac:picMkLst>
        </pc:picChg>
        <pc:picChg chg="del">
          <ac:chgData name="Ethan Tregidga" userId="88aa1757e6eb810a" providerId="LiveId" clId="{48B5D4A6-29FD-420F-8CBC-1E503B7B2988}" dt="2025-06-03T13:00:52.249" v="45" actId="478"/>
          <ac:picMkLst>
            <pc:docMk/>
            <pc:sldMk cId="3054455367" sldId="331"/>
            <ac:picMk id="7" creationId="{A1B3FABF-9AB7-11CC-4B66-F597DE9B4944}"/>
          </ac:picMkLst>
        </pc:picChg>
        <pc:picChg chg="mod">
          <ac:chgData name="Ethan Tregidga" userId="88aa1757e6eb810a" providerId="LiveId" clId="{48B5D4A6-29FD-420F-8CBC-1E503B7B2988}" dt="2025-06-03T15:18:19.217" v="76" actId="14826"/>
          <ac:picMkLst>
            <pc:docMk/>
            <pc:sldMk cId="3054455367" sldId="331"/>
            <ac:picMk id="9" creationId="{38BB0F78-2C29-5880-63F0-CA7B952B74F0}"/>
          </ac:picMkLst>
        </pc:picChg>
        <pc:picChg chg="mod">
          <ac:chgData name="Ethan Tregidga" userId="88aa1757e6eb810a" providerId="LiveId" clId="{48B5D4A6-29FD-420F-8CBC-1E503B7B2988}" dt="2025-06-03T15:19:20.163" v="79" actId="14826"/>
          <ac:picMkLst>
            <pc:docMk/>
            <pc:sldMk cId="3054455367" sldId="331"/>
            <ac:picMk id="10" creationId="{5096F718-78F8-616A-C7DE-F360B6BB9E71}"/>
          </ac:picMkLst>
        </pc:picChg>
        <pc:cxnChg chg="add del">
          <ac:chgData name="Ethan Tregidga" userId="88aa1757e6eb810a" providerId="LiveId" clId="{48B5D4A6-29FD-420F-8CBC-1E503B7B2988}" dt="2025-06-03T15:58:11.141" v="135" actId="478"/>
          <ac:cxnSpMkLst>
            <pc:docMk/>
            <pc:sldMk cId="3054455367" sldId="331"/>
            <ac:cxnSpMk id="5" creationId="{D4C515BD-6A2A-9A57-9B85-4802AA4F260F}"/>
          </ac:cxnSpMkLst>
        </pc:cxnChg>
        <pc:cxnChg chg="add mod">
          <ac:chgData name="Ethan Tregidga" userId="88aa1757e6eb810a" providerId="LiveId" clId="{48B5D4A6-29FD-420F-8CBC-1E503B7B2988}" dt="2025-06-03T16:00:48.489" v="152" actId="14100"/>
          <ac:cxnSpMkLst>
            <pc:docMk/>
            <pc:sldMk cId="3054455367" sldId="331"/>
            <ac:cxnSpMk id="8" creationId="{BAB2D47F-859E-8893-EF38-037AD2979F1A}"/>
          </ac:cxnSpMkLst>
        </pc:cxnChg>
      </pc:sldChg>
      <pc:sldChg chg="ord">
        <pc:chgData name="Ethan Tregidga" userId="88aa1757e6eb810a" providerId="LiveId" clId="{48B5D4A6-29FD-420F-8CBC-1E503B7B2988}" dt="2025-06-03T13:28:18.461" v="47"/>
        <pc:sldMkLst>
          <pc:docMk/>
          <pc:sldMk cId="2583002484" sldId="338"/>
        </pc:sldMkLst>
      </pc:sldChg>
      <pc:sldChg chg="modSp mod">
        <pc:chgData name="Ethan Tregidga" userId="88aa1757e6eb810a" providerId="LiveId" clId="{48B5D4A6-29FD-420F-8CBC-1E503B7B2988}" dt="2025-06-03T12:52:23.442" v="42" actId="20577"/>
        <pc:sldMkLst>
          <pc:docMk/>
          <pc:sldMk cId="3888767179" sldId="340"/>
        </pc:sldMkLst>
        <pc:spChg chg="mod">
          <ac:chgData name="Ethan Tregidga" userId="88aa1757e6eb810a" providerId="LiveId" clId="{48B5D4A6-29FD-420F-8CBC-1E503B7B2988}" dt="2025-06-03T12:52:23.442" v="42" actId="20577"/>
          <ac:spMkLst>
            <pc:docMk/>
            <pc:sldMk cId="3888767179" sldId="340"/>
            <ac:spMk id="2" creationId="{5EE1FE1C-288E-C421-DA63-AB5578DB4865}"/>
          </ac:spMkLst>
        </pc:spChg>
      </pc:sldChg>
      <pc:sldChg chg="modSp mod">
        <pc:chgData name="Ethan Tregidga" userId="88aa1757e6eb810a" providerId="LiveId" clId="{48B5D4A6-29FD-420F-8CBC-1E503B7B2988}" dt="2025-05-28T08:33:39.892" v="27" actId="20577"/>
        <pc:sldMkLst>
          <pc:docMk/>
          <pc:sldMk cId="1847752496" sldId="341"/>
        </pc:sldMkLst>
        <pc:spChg chg="mod">
          <ac:chgData name="Ethan Tregidga" userId="88aa1757e6eb810a" providerId="LiveId" clId="{48B5D4A6-29FD-420F-8CBC-1E503B7B2988}" dt="2025-05-28T08:33:39.892" v="27" actId="20577"/>
          <ac:spMkLst>
            <pc:docMk/>
            <pc:sldMk cId="1847752496" sldId="341"/>
            <ac:spMk id="11" creationId="{356F00FC-7CA3-F925-5824-8486D5D1A82B}"/>
          </ac:spMkLst>
        </pc:spChg>
      </pc:sldChg>
      <pc:sldChg chg="addSp modSp mod modAnim">
        <pc:chgData name="Ethan Tregidga" userId="88aa1757e6eb810a" providerId="LiveId" clId="{48B5D4A6-29FD-420F-8CBC-1E503B7B2988}" dt="2025-06-03T15:50:59.338" v="107" actId="14826"/>
        <pc:sldMkLst>
          <pc:docMk/>
          <pc:sldMk cId="220423583" sldId="345"/>
        </pc:sldMkLst>
        <pc:picChg chg="mod">
          <ac:chgData name="Ethan Tregidga" userId="88aa1757e6eb810a" providerId="LiveId" clId="{48B5D4A6-29FD-420F-8CBC-1E503B7B2988}" dt="2025-06-03T15:33:55.134" v="93" actId="14826"/>
          <ac:picMkLst>
            <pc:docMk/>
            <pc:sldMk cId="220423583" sldId="345"/>
            <ac:picMk id="3" creationId="{406F90C0-4394-BBCC-4BB2-C180EAAE59D8}"/>
          </ac:picMkLst>
        </pc:picChg>
        <pc:picChg chg="add mod">
          <ac:chgData name="Ethan Tregidga" userId="88aa1757e6eb810a" providerId="LiveId" clId="{48B5D4A6-29FD-420F-8CBC-1E503B7B2988}" dt="2025-06-03T15:31:04.182" v="89" actId="14100"/>
          <ac:picMkLst>
            <pc:docMk/>
            <pc:sldMk cId="220423583" sldId="345"/>
            <ac:picMk id="5" creationId="{AA8CABD4-7D38-33AA-9C24-3E18612E4FD2}"/>
          </ac:picMkLst>
        </pc:picChg>
        <pc:picChg chg="mod ord">
          <ac:chgData name="Ethan Tregidga" userId="88aa1757e6eb810a" providerId="LiveId" clId="{48B5D4A6-29FD-420F-8CBC-1E503B7B2988}" dt="2025-06-03T15:50:59.338" v="107" actId="14826"/>
          <ac:picMkLst>
            <pc:docMk/>
            <pc:sldMk cId="220423583" sldId="345"/>
            <ac:picMk id="7" creationId="{AF15348D-2C31-6408-7DB2-6457E8B7527F}"/>
          </ac:picMkLst>
        </pc:picChg>
        <pc:picChg chg="add mod">
          <ac:chgData name="Ethan Tregidga" userId="88aa1757e6eb810a" providerId="LiveId" clId="{48B5D4A6-29FD-420F-8CBC-1E503B7B2988}" dt="2025-06-03T15:34:59.888" v="99" actId="14826"/>
          <ac:picMkLst>
            <pc:docMk/>
            <pc:sldMk cId="220423583" sldId="345"/>
            <ac:picMk id="8" creationId="{E607B990-C6E8-C410-CB80-257A8B14CC4D}"/>
          </ac:picMkLst>
        </pc:picChg>
        <pc:picChg chg="add mod">
          <ac:chgData name="Ethan Tregidga" userId="88aa1757e6eb810a" providerId="LiveId" clId="{48B5D4A6-29FD-420F-8CBC-1E503B7B2988}" dt="2025-06-03T15:35:51.054" v="104" actId="1076"/>
          <ac:picMkLst>
            <pc:docMk/>
            <pc:sldMk cId="220423583" sldId="345"/>
            <ac:picMk id="9" creationId="{904B0F63-441E-5BC3-4101-8E9238AE456B}"/>
          </ac:picMkLst>
        </pc:picChg>
      </pc:sldChg>
      <pc:sldChg chg="add del ord">
        <pc:chgData name="Ethan Tregidga" userId="88aa1757e6eb810a" providerId="LiveId" clId="{48B5D4A6-29FD-420F-8CBC-1E503B7B2988}" dt="2025-05-28T08:37:35.150" v="35"/>
        <pc:sldMkLst>
          <pc:docMk/>
          <pc:sldMk cId="1586614119" sldId="347"/>
        </pc:sldMkLst>
      </pc:sldChg>
      <pc:sldChg chg="addSp modSp mod modAnim">
        <pc:chgData name="Ethan Tregidga" userId="88aa1757e6eb810a" providerId="LiveId" clId="{48B5D4A6-29FD-420F-8CBC-1E503B7B2988}" dt="2025-06-03T15:55:30.468" v="133" actId="14826"/>
        <pc:sldMkLst>
          <pc:docMk/>
          <pc:sldMk cId="446225414" sldId="349"/>
        </pc:sldMkLst>
        <pc:picChg chg="add mod">
          <ac:chgData name="Ethan Tregidga" userId="88aa1757e6eb810a" providerId="LiveId" clId="{48B5D4A6-29FD-420F-8CBC-1E503B7B2988}" dt="2025-06-03T15:55:30.468" v="133" actId="14826"/>
          <ac:picMkLst>
            <pc:docMk/>
            <pc:sldMk cId="446225414" sldId="349"/>
            <ac:picMk id="3" creationId="{05098B1A-7473-4B2C-E862-9D22B6C1B708}"/>
          </ac:picMkLst>
        </pc:picChg>
        <pc:picChg chg="mod">
          <ac:chgData name="Ethan Tregidga" userId="88aa1757e6eb810a" providerId="LiveId" clId="{48B5D4A6-29FD-420F-8CBC-1E503B7B2988}" dt="2025-06-03T15:55:29.553" v="130" actId="14826"/>
          <ac:picMkLst>
            <pc:docMk/>
            <pc:sldMk cId="446225414" sldId="349"/>
            <ac:picMk id="9" creationId="{78D021A5-ED5A-E6D0-FF09-F4B9FCD9B3D8}"/>
          </ac:picMkLst>
        </pc:picChg>
      </pc:sldChg>
      <pc:sldChg chg="add del ord">
        <pc:chgData name="Ethan Tregidga" userId="88aa1757e6eb810a" providerId="LiveId" clId="{48B5D4A6-29FD-420F-8CBC-1E503B7B2988}" dt="2025-05-28T08:37:45.701" v="39"/>
        <pc:sldMkLst>
          <pc:docMk/>
          <pc:sldMk cId="3153817141" sldId="35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7F1A5-8777-4FFF-9111-017B95A857A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6D29D5-15E5-41B7-8AED-53A35ED650FA}">
      <dgm:prSet/>
      <dgm:spPr/>
      <dgm:t>
        <a:bodyPr/>
        <a:lstStyle/>
        <a:p>
          <a:r>
            <a:rPr lang="en-GB" noProof="0" dirty="0"/>
            <a:t>Feature similarity enables machine learning to say “I don’t know”</a:t>
          </a:r>
        </a:p>
      </dgm:t>
    </dgm:pt>
    <dgm:pt modelId="{4071800E-A924-4990-B39D-572BF239EF8D}" type="parTrans" cxnId="{5A0B45D2-21D6-49F7-8B0C-0967B047CEFC}">
      <dgm:prSet/>
      <dgm:spPr/>
      <dgm:t>
        <a:bodyPr/>
        <a:lstStyle/>
        <a:p>
          <a:endParaRPr lang="en-US"/>
        </a:p>
      </dgm:t>
    </dgm:pt>
    <dgm:pt modelId="{C75FFF75-DC86-4D99-A480-967A7CD39A3A}" type="sibTrans" cxnId="{5A0B45D2-21D6-49F7-8B0C-0967B047CEFC}">
      <dgm:prSet/>
      <dgm:spPr/>
      <dgm:t>
        <a:bodyPr/>
        <a:lstStyle/>
        <a:p>
          <a:endParaRPr lang="en-US"/>
        </a:p>
      </dgm:t>
    </dgm:pt>
    <dgm:pt modelId="{9CDDA036-83D4-42F2-948B-6013A3C4F101}">
      <dgm:prSet/>
      <dgm:spPr/>
      <dgm:t>
        <a:bodyPr/>
        <a:lstStyle/>
        <a:p>
          <a:r>
            <a:rPr lang="en-GB" noProof="0" dirty="0"/>
            <a:t>Exploring the feature space can help quantify the prediction confidence of observations</a:t>
          </a:r>
        </a:p>
      </dgm:t>
    </dgm:pt>
    <dgm:pt modelId="{9C362764-A608-44B5-BBD5-A20439F87CD7}" type="parTrans" cxnId="{E515E134-22E4-44C0-8A9A-630261DEC11F}">
      <dgm:prSet/>
      <dgm:spPr/>
      <dgm:t>
        <a:bodyPr/>
        <a:lstStyle/>
        <a:p>
          <a:endParaRPr lang="en-US"/>
        </a:p>
      </dgm:t>
    </dgm:pt>
    <dgm:pt modelId="{92E94FE3-379E-4F82-8A9E-9E854E9677D3}" type="sibTrans" cxnId="{E515E134-22E4-44C0-8A9A-630261DEC11F}">
      <dgm:prSet/>
      <dgm:spPr/>
      <dgm:t>
        <a:bodyPr/>
        <a:lstStyle/>
        <a:p>
          <a:endParaRPr lang="en-US"/>
        </a:p>
      </dgm:t>
    </dgm:pt>
    <dgm:pt modelId="{431B22FB-8C95-48FF-94C6-AB97369A6845}" type="pres">
      <dgm:prSet presAssocID="{FEE7F1A5-8777-4FFF-9111-017B95A857AA}" presName="vert0" presStyleCnt="0">
        <dgm:presLayoutVars>
          <dgm:dir/>
          <dgm:animOne val="branch"/>
          <dgm:animLvl val="lvl"/>
        </dgm:presLayoutVars>
      </dgm:prSet>
      <dgm:spPr/>
    </dgm:pt>
    <dgm:pt modelId="{C389059A-C561-46D0-906E-CC79DCD6859C}" type="pres">
      <dgm:prSet presAssocID="{286D29D5-15E5-41B7-8AED-53A35ED650FA}" presName="thickLine" presStyleLbl="alignNode1" presStyleIdx="0" presStyleCnt="2"/>
      <dgm:spPr/>
    </dgm:pt>
    <dgm:pt modelId="{813D6011-DDFE-40F8-BCB9-C9B0A8A46019}" type="pres">
      <dgm:prSet presAssocID="{286D29D5-15E5-41B7-8AED-53A35ED650FA}" presName="horz1" presStyleCnt="0"/>
      <dgm:spPr/>
    </dgm:pt>
    <dgm:pt modelId="{A421A1CA-4EEA-49C7-9764-4D7ED9A89280}" type="pres">
      <dgm:prSet presAssocID="{286D29D5-15E5-41B7-8AED-53A35ED650FA}" presName="tx1" presStyleLbl="revTx" presStyleIdx="0" presStyleCnt="2"/>
      <dgm:spPr/>
    </dgm:pt>
    <dgm:pt modelId="{20AB1C5F-C4D7-49AB-801F-3A328F9FD1AC}" type="pres">
      <dgm:prSet presAssocID="{286D29D5-15E5-41B7-8AED-53A35ED650FA}" presName="vert1" presStyleCnt="0"/>
      <dgm:spPr/>
    </dgm:pt>
    <dgm:pt modelId="{2BCC6FA0-2AEE-4BAE-8381-B264678F8051}" type="pres">
      <dgm:prSet presAssocID="{9CDDA036-83D4-42F2-948B-6013A3C4F101}" presName="thickLine" presStyleLbl="alignNode1" presStyleIdx="1" presStyleCnt="2"/>
      <dgm:spPr/>
    </dgm:pt>
    <dgm:pt modelId="{907D2C1A-AA52-4194-AC91-277F664631D8}" type="pres">
      <dgm:prSet presAssocID="{9CDDA036-83D4-42F2-948B-6013A3C4F101}" presName="horz1" presStyleCnt="0"/>
      <dgm:spPr/>
    </dgm:pt>
    <dgm:pt modelId="{C56EC831-94FB-440D-B1EB-A8D6EEB88860}" type="pres">
      <dgm:prSet presAssocID="{9CDDA036-83D4-42F2-948B-6013A3C4F101}" presName="tx1" presStyleLbl="revTx" presStyleIdx="1" presStyleCnt="2"/>
      <dgm:spPr/>
    </dgm:pt>
    <dgm:pt modelId="{66583715-31B7-49EB-81C8-594943FDBC78}" type="pres">
      <dgm:prSet presAssocID="{9CDDA036-83D4-42F2-948B-6013A3C4F101}" presName="vert1" presStyleCnt="0"/>
      <dgm:spPr/>
    </dgm:pt>
  </dgm:ptLst>
  <dgm:cxnLst>
    <dgm:cxn modelId="{E515E134-22E4-44C0-8A9A-630261DEC11F}" srcId="{FEE7F1A5-8777-4FFF-9111-017B95A857AA}" destId="{9CDDA036-83D4-42F2-948B-6013A3C4F101}" srcOrd="1" destOrd="0" parTransId="{9C362764-A608-44B5-BBD5-A20439F87CD7}" sibTransId="{92E94FE3-379E-4F82-8A9E-9E854E9677D3}"/>
    <dgm:cxn modelId="{8EF6C562-E910-4A69-8696-C4D08CF77648}" type="presOf" srcId="{9CDDA036-83D4-42F2-948B-6013A3C4F101}" destId="{C56EC831-94FB-440D-B1EB-A8D6EEB88860}" srcOrd="0" destOrd="0" presId="urn:microsoft.com/office/officeart/2008/layout/LinedList"/>
    <dgm:cxn modelId="{5A0B45D2-21D6-49F7-8B0C-0967B047CEFC}" srcId="{FEE7F1A5-8777-4FFF-9111-017B95A857AA}" destId="{286D29D5-15E5-41B7-8AED-53A35ED650FA}" srcOrd="0" destOrd="0" parTransId="{4071800E-A924-4990-B39D-572BF239EF8D}" sibTransId="{C75FFF75-DC86-4D99-A480-967A7CD39A3A}"/>
    <dgm:cxn modelId="{FB1C01DF-01E3-4EE0-90CA-55414EDDCE7E}" type="presOf" srcId="{FEE7F1A5-8777-4FFF-9111-017B95A857AA}" destId="{431B22FB-8C95-48FF-94C6-AB97369A6845}" srcOrd="0" destOrd="0" presId="urn:microsoft.com/office/officeart/2008/layout/LinedList"/>
    <dgm:cxn modelId="{B1FB5BE2-C852-4CE8-9A85-846F3874175C}" type="presOf" srcId="{286D29D5-15E5-41B7-8AED-53A35ED650FA}" destId="{A421A1CA-4EEA-49C7-9764-4D7ED9A89280}" srcOrd="0" destOrd="0" presId="urn:microsoft.com/office/officeart/2008/layout/LinedList"/>
    <dgm:cxn modelId="{F745ED95-A114-48ED-A591-FEFB64649750}" type="presParOf" srcId="{431B22FB-8C95-48FF-94C6-AB97369A6845}" destId="{C389059A-C561-46D0-906E-CC79DCD6859C}" srcOrd="0" destOrd="0" presId="urn:microsoft.com/office/officeart/2008/layout/LinedList"/>
    <dgm:cxn modelId="{0F19382D-3D2F-48FB-B7E7-F2618D252DC7}" type="presParOf" srcId="{431B22FB-8C95-48FF-94C6-AB97369A6845}" destId="{813D6011-DDFE-40F8-BCB9-C9B0A8A46019}" srcOrd="1" destOrd="0" presId="urn:microsoft.com/office/officeart/2008/layout/LinedList"/>
    <dgm:cxn modelId="{8FE4930C-F44E-4324-81E3-A3198283FCB7}" type="presParOf" srcId="{813D6011-DDFE-40F8-BCB9-C9B0A8A46019}" destId="{A421A1CA-4EEA-49C7-9764-4D7ED9A89280}" srcOrd="0" destOrd="0" presId="urn:microsoft.com/office/officeart/2008/layout/LinedList"/>
    <dgm:cxn modelId="{84E73979-61BA-4883-8288-A9EB105D62E6}" type="presParOf" srcId="{813D6011-DDFE-40F8-BCB9-C9B0A8A46019}" destId="{20AB1C5F-C4D7-49AB-801F-3A328F9FD1AC}" srcOrd="1" destOrd="0" presId="urn:microsoft.com/office/officeart/2008/layout/LinedList"/>
    <dgm:cxn modelId="{4AEB27FE-D743-4555-862F-CACB424938D4}" type="presParOf" srcId="{431B22FB-8C95-48FF-94C6-AB97369A6845}" destId="{2BCC6FA0-2AEE-4BAE-8381-B264678F8051}" srcOrd="2" destOrd="0" presId="urn:microsoft.com/office/officeart/2008/layout/LinedList"/>
    <dgm:cxn modelId="{6CFDBC96-1D9D-473F-B5EB-56F132884B53}" type="presParOf" srcId="{431B22FB-8C95-48FF-94C6-AB97369A6845}" destId="{907D2C1A-AA52-4194-AC91-277F664631D8}" srcOrd="3" destOrd="0" presId="urn:microsoft.com/office/officeart/2008/layout/LinedList"/>
    <dgm:cxn modelId="{2045F89F-96A8-4D99-B28F-CD9F7FA27086}" type="presParOf" srcId="{907D2C1A-AA52-4194-AC91-277F664631D8}" destId="{C56EC831-94FB-440D-B1EB-A8D6EEB88860}" srcOrd="0" destOrd="0" presId="urn:microsoft.com/office/officeart/2008/layout/LinedList"/>
    <dgm:cxn modelId="{2D65DED7-41E0-4C5F-9BD2-52E9DC3592C6}" type="presParOf" srcId="{907D2C1A-AA52-4194-AC91-277F664631D8}" destId="{66583715-31B7-49EB-81C8-594943FDBC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E7F1A5-8777-4FFF-9111-017B95A857A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78015D-9A78-48E1-A62D-A6A93F788382}">
      <dgm:prSet/>
      <dgm:spPr/>
      <dgm:t>
        <a:bodyPr/>
        <a:lstStyle/>
        <a:p>
          <a:r>
            <a:rPr lang="en-GB" noProof="0" dirty="0"/>
            <a:t>Galaxy cluster weak lensing probes dark matter</a:t>
          </a:r>
        </a:p>
      </dgm:t>
    </dgm:pt>
    <dgm:pt modelId="{DD6CC4F0-BFEE-4B0C-8412-669A638A380F}" type="parTrans" cxnId="{AB2B9C8E-4044-4527-81D3-F13DC77929A5}">
      <dgm:prSet/>
      <dgm:spPr/>
      <dgm:t>
        <a:bodyPr/>
        <a:lstStyle/>
        <a:p>
          <a:endParaRPr lang="en-US"/>
        </a:p>
      </dgm:t>
    </dgm:pt>
    <dgm:pt modelId="{D717E007-71C5-4779-87E4-68F614919212}" type="sibTrans" cxnId="{AB2B9C8E-4044-4527-81D3-F13DC77929A5}">
      <dgm:prSet/>
      <dgm:spPr/>
      <dgm:t>
        <a:bodyPr/>
        <a:lstStyle/>
        <a:p>
          <a:endParaRPr lang="en-US"/>
        </a:p>
      </dgm:t>
    </dgm:pt>
    <dgm:pt modelId="{D72502E3-9FA3-4AE5-AEBA-9662D8DD21CD}">
      <dgm:prSet/>
      <dgm:spPr/>
      <dgm:t>
        <a:bodyPr/>
        <a:lstStyle/>
        <a:p>
          <a:r>
            <a:rPr lang="en-GB" noProof="0" dirty="0"/>
            <a:t>Machine learning is model agnostic, capable of learning new techniques</a:t>
          </a:r>
        </a:p>
      </dgm:t>
    </dgm:pt>
    <dgm:pt modelId="{893C3B92-3007-4874-9358-3076767B42B9}" type="parTrans" cxnId="{DF53561E-CC00-44E5-8699-00E308C584D7}">
      <dgm:prSet/>
      <dgm:spPr/>
      <dgm:t>
        <a:bodyPr/>
        <a:lstStyle/>
        <a:p>
          <a:endParaRPr lang="en-US"/>
        </a:p>
      </dgm:t>
    </dgm:pt>
    <dgm:pt modelId="{6FF0FBF3-919F-47BC-B01A-5C68AFCD8885}" type="sibTrans" cxnId="{DF53561E-CC00-44E5-8699-00E308C584D7}">
      <dgm:prSet/>
      <dgm:spPr/>
      <dgm:t>
        <a:bodyPr/>
        <a:lstStyle/>
        <a:p>
          <a:endParaRPr lang="en-US"/>
        </a:p>
      </dgm:t>
    </dgm:pt>
    <dgm:pt modelId="{286D29D5-15E5-41B7-8AED-53A35ED650FA}">
      <dgm:prSet/>
      <dgm:spPr/>
      <dgm:t>
        <a:bodyPr/>
        <a:lstStyle/>
        <a:p>
          <a:r>
            <a:rPr lang="en-GB" noProof="0" dirty="0"/>
            <a:t>Machine learning is an unknown black box</a:t>
          </a:r>
        </a:p>
      </dgm:t>
    </dgm:pt>
    <dgm:pt modelId="{4071800E-A924-4990-B39D-572BF239EF8D}" type="parTrans" cxnId="{5A0B45D2-21D6-49F7-8B0C-0967B047CEFC}">
      <dgm:prSet/>
      <dgm:spPr/>
      <dgm:t>
        <a:bodyPr/>
        <a:lstStyle/>
        <a:p>
          <a:endParaRPr lang="en-US"/>
        </a:p>
      </dgm:t>
    </dgm:pt>
    <dgm:pt modelId="{C75FFF75-DC86-4D99-A480-967A7CD39A3A}" type="sibTrans" cxnId="{5A0B45D2-21D6-49F7-8B0C-0967B047CEFC}">
      <dgm:prSet/>
      <dgm:spPr/>
      <dgm:t>
        <a:bodyPr/>
        <a:lstStyle/>
        <a:p>
          <a:endParaRPr lang="en-US"/>
        </a:p>
      </dgm:t>
    </dgm:pt>
    <dgm:pt modelId="{9CDDA036-83D4-42F2-948B-6013A3C4F101}">
      <dgm:prSet/>
      <dgm:spPr/>
      <dgm:t>
        <a:bodyPr/>
        <a:lstStyle/>
        <a:p>
          <a:r>
            <a:rPr lang="en-GB" noProof="0" dirty="0"/>
            <a:t>Similarity clustering provides a measure of confidence and interpretability</a:t>
          </a:r>
        </a:p>
      </dgm:t>
    </dgm:pt>
    <dgm:pt modelId="{9C362764-A608-44B5-BBD5-A20439F87CD7}" type="parTrans" cxnId="{E515E134-22E4-44C0-8A9A-630261DEC11F}">
      <dgm:prSet/>
      <dgm:spPr/>
      <dgm:t>
        <a:bodyPr/>
        <a:lstStyle/>
        <a:p>
          <a:endParaRPr lang="en-US"/>
        </a:p>
      </dgm:t>
    </dgm:pt>
    <dgm:pt modelId="{92E94FE3-379E-4F82-8A9E-9E854E9677D3}" type="sibTrans" cxnId="{E515E134-22E4-44C0-8A9A-630261DEC11F}">
      <dgm:prSet/>
      <dgm:spPr/>
      <dgm:t>
        <a:bodyPr/>
        <a:lstStyle/>
        <a:p>
          <a:endParaRPr lang="en-US"/>
        </a:p>
      </dgm:t>
    </dgm:pt>
    <dgm:pt modelId="{431B22FB-8C95-48FF-94C6-AB97369A6845}" type="pres">
      <dgm:prSet presAssocID="{FEE7F1A5-8777-4FFF-9111-017B95A857AA}" presName="vert0" presStyleCnt="0">
        <dgm:presLayoutVars>
          <dgm:dir/>
          <dgm:animOne val="branch"/>
          <dgm:animLvl val="lvl"/>
        </dgm:presLayoutVars>
      </dgm:prSet>
      <dgm:spPr/>
    </dgm:pt>
    <dgm:pt modelId="{DAC7EBAF-981D-4C4D-A25C-78CEA2BB79D2}" type="pres">
      <dgm:prSet presAssocID="{EE78015D-9A78-48E1-A62D-A6A93F788382}" presName="thickLine" presStyleLbl="alignNode1" presStyleIdx="0" presStyleCnt="4"/>
      <dgm:spPr/>
    </dgm:pt>
    <dgm:pt modelId="{0929D405-51A7-4766-8653-0A7A389208A2}" type="pres">
      <dgm:prSet presAssocID="{EE78015D-9A78-48E1-A62D-A6A93F788382}" presName="horz1" presStyleCnt="0"/>
      <dgm:spPr/>
    </dgm:pt>
    <dgm:pt modelId="{3F85C998-69E9-4807-8F34-F866E2A7DF48}" type="pres">
      <dgm:prSet presAssocID="{EE78015D-9A78-48E1-A62D-A6A93F788382}" presName="tx1" presStyleLbl="revTx" presStyleIdx="0" presStyleCnt="4"/>
      <dgm:spPr/>
    </dgm:pt>
    <dgm:pt modelId="{080DC002-BD12-479B-A1C2-723E9D1E7FD9}" type="pres">
      <dgm:prSet presAssocID="{EE78015D-9A78-48E1-A62D-A6A93F788382}" presName="vert1" presStyleCnt="0"/>
      <dgm:spPr/>
    </dgm:pt>
    <dgm:pt modelId="{1CC4FB97-BF5B-4775-8729-8ADBC8303E7D}" type="pres">
      <dgm:prSet presAssocID="{D72502E3-9FA3-4AE5-AEBA-9662D8DD21CD}" presName="thickLine" presStyleLbl="alignNode1" presStyleIdx="1" presStyleCnt="4"/>
      <dgm:spPr/>
    </dgm:pt>
    <dgm:pt modelId="{EDC8C70D-F96B-4C0C-852B-AE095920DC3F}" type="pres">
      <dgm:prSet presAssocID="{D72502E3-9FA3-4AE5-AEBA-9662D8DD21CD}" presName="horz1" presStyleCnt="0"/>
      <dgm:spPr/>
    </dgm:pt>
    <dgm:pt modelId="{733056A0-E8E5-4DA4-B09C-DCCEDC3F1625}" type="pres">
      <dgm:prSet presAssocID="{D72502E3-9FA3-4AE5-AEBA-9662D8DD21CD}" presName="tx1" presStyleLbl="revTx" presStyleIdx="1" presStyleCnt="4"/>
      <dgm:spPr/>
    </dgm:pt>
    <dgm:pt modelId="{942B2547-DD95-4F61-91F7-2B1708D8B7A4}" type="pres">
      <dgm:prSet presAssocID="{D72502E3-9FA3-4AE5-AEBA-9662D8DD21CD}" presName="vert1" presStyleCnt="0"/>
      <dgm:spPr/>
    </dgm:pt>
    <dgm:pt modelId="{C389059A-C561-46D0-906E-CC79DCD6859C}" type="pres">
      <dgm:prSet presAssocID="{286D29D5-15E5-41B7-8AED-53A35ED650FA}" presName="thickLine" presStyleLbl="alignNode1" presStyleIdx="2" presStyleCnt="4"/>
      <dgm:spPr/>
    </dgm:pt>
    <dgm:pt modelId="{813D6011-DDFE-40F8-BCB9-C9B0A8A46019}" type="pres">
      <dgm:prSet presAssocID="{286D29D5-15E5-41B7-8AED-53A35ED650FA}" presName="horz1" presStyleCnt="0"/>
      <dgm:spPr/>
    </dgm:pt>
    <dgm:pt modelId="{A421A1CA-4EEA-49C7-9764-4D7ED9A89280}" type="pres">
      <dgm:prSet presAssocID="{286D29D5-15E5-41B7-8AED-53A35ED650FA}" presName="tx1" presStyleLbl="revTx" presStyleIdx="2" presStyleCnt="4"/>
      <dgm:spPr/>
    </dgm:pt>
    <dgm:pt modelId="{20AB1C5F-C4D7-49AB-801F-3A328F9FD1AC}" type="pres">
      <dgm:prSet presAssocID="{286D29D5-15E5-41B7-8AED-53A35ED650FA}" presName="vert1" presStyleCnt="0"/>
      <dgm:spPr/>
    </dgm:pt>
    <dgm:pt modelId="{2BCC6FA0-2AEE-4BAE-8381-B264678F8051}" type="pres">
      <dgm:prSet presAssocID="{9CDDA036-83D4-42F2-948B-6013A3C4F101}" presName="thickLine" presStyleLbl="alignNode1" presStyleIdx="3" presStyleCnt="4"/>
      <dgm:spPr/>
    </dgm:pt>
    <dgm:pt modelId="{907D2C1A-AA52-4194-AC91-277F664631D8}" type="pres">
      <dgm:prSet presAssocID="{9CDDA036-83D4-42F2-948B-6013A3C4F101}" presName="horz1" presStyleCnt="0"/>
      <dgm:spPr/>
    </dgm:pt>
    <dgm:pt modelId="{C56EC831-94FB-440D-B1EB-A8D6EEB88860}" type="pres">
      <dgm:prSet presAssocID="{9CDDA036-83D4-42F2-948B-6013A3C4F101}" presName="tx1" presStyleLbl="revTx" presStyleIdx="3" presStyleCnt="4"/>
      <dgm:spPr/>
    </dgm:pt>
    <dgm:pt modelId="{66583715-31B7-49EB-81C8-594943FDBC78}" type="pres">
      <dgm:prSet presAssocID="{9CDDA036-83D4-42F2-948B-6013A3C4F101}" presName="vert1" presStyleCnt="0"/>
      <dgm:spPr/>
    </dgm:pt>
  </dgm:ptLst>
  <dgm:cxnLst>
    <dgm:cxn modelId="{DF53561E-CC00-44E5-8699-00E308C584D7}" srcId="{FEE7F1A5-8777-4FFF-9111-017B95A857AA}" destId="{D72502E3-9FA3-4AE5-AEBA-9662D8DD21CD}" srcOrd="1" destOrd="0" parTransId="{893C3B92-3007-4874-9358-3076767B42B9}" sibTransId="{6FF0FBF3-919F-47BC-B01A-5C68AFCD8885}"/>
    <dgm:cxn modelId="{E515E134-22E4-44C0-8A9A-630261DEC11F}" srcId="{FEE7F1A5-8777-4FFF-9111-017B95A857AA}" destId="{9CDDA036-83D4-42F2-948B-6013A3C4F101}" srcOrd="3" destOrd="0" parTransId="{9C362764-A608-44B5-BBD5-A20439F87CD7}" sibTransId="{92E94FE3-379E-4F82-8A9E-9E854E9677D3}"/>
    <dgm:cxn modelId="{8EF6C562-E910-4A69-8696-C4D08CF77648}" type="presOf" srcId="{9CDDA036-83D4-42F2-948B-6013A3C4F101}" destId="{C56EC831-94FB-440D-B1EB-A8D6EEB88860}" srcOrd="0" destOrd="0" presId="urn:microsoft.com/office/officeart/2008/layout/LinedList"/>
    <dgm:cxn modelId="{AB2B9C8E-4044-4527-81D3-F13DC77929A5}" srcId="{FEE7F1A5-8777-4FFF-9111-017B95A857AA}" destId="{EE78015D-9A78-48E1-A62D-A6A93F788382}" srcOrd="0" destOrd="0" parTransId="{DD6CC4F0-BFEE-4B0C-8412-669A638A380F}" sibTransId="{D717E007-71C5-4779-87E4-68F614919212}"/>
    <dgm:cxn modelId="{B529B6B8-14EC-427A-81EB-DC6FCDE1F67C}" type="presOf" srcId="{D72502E3-9FA3-4AE5-AEBA-9662D8DD21CD}" destId="{733056A0-E8E5-4DA4-B09C-DCCEDC3F1625}" srcOrd="0" destOrd="0" presId="urn:microsoft.com/office/officeart/2008/layout/LinedList"/>
    <dgm:cxn modelId="{4B3261BF-AFFF-4A41-90BD-84A56A59D4D5}" type="presOf" srcId="{EE78015D-9A78-48E1-A62D-A6A93F788382}" destId="{3F85C998-69E9-4807-8F34-F866E2A7DF48}" srcOrd="0" destOrd="0" presId="urn:microsoft.com/office/officeart/2008/layout/LinedList"/>
    <dgm:cxn modelId="{5A0B45D2-21D6-49F7-8B0C-0967B047CEFC}" srcId="{FEE7F1A5-8777-4FFF-9111-017B95A857AA}" destId="{286D29D5-15E5-41B7-8AED-53A35ED650FA}" srcOrd="2" destOrd="0" parTransId="{4071800E-A924-4990-B39D-572BF239EF8D}" sibTransId="{C75FFF75-DC86-4D99-A480-967A7CD39A3A}"/>
    <dgm:cxn modelId="{FB1C01DF-01E3-4EE0-90CA-55414EDDCE7E}" type="presOf" srcId="{FEE7F1A5-8777-4FFF-9111-017B95A857AA}" destId="{431B22FB-8C95-48FF-94C6-AB97369A6845}" srcOrd="0" destOrd="0" presId="urn:microsoft.com/office/officeart/2008/layout/LinedList"/>
    <dgm:cxn modelId="{B1FB5BE2-C852-4CE8-9A85-846F3874175C}" type="presOf" srcId="{286D29D5-15E5-41B7-8AED-53A35ED650FA}" destId="{A421A1CA-4EEA-49C7-9764-4D7ED9A89280}" srcOrd="0" destOrd="0" presId="urn:microsoft.com/office/officeart/2008/layout/LinedList"/>
    <dgm:cxn modelId="{0582642D-C9C4-499D-AD22-6939D768EE56}" type="presParOf" srcId="{431B22FB-8C95-48FF-94C6-AB97369A6845}" destId="{DAC7EBAF-981D-4C4D-A25C-78CEA2BB79D2}" srcOrd="0" destOrd="0" presId="urn:microsoft.com/office/officeart/2008/layout/LinedList"/>
    <dgm:cxn modelId="{41CFC544-7B81-4812-8237-91E8D9A91BE1}" type="presParOf" srcId="{431B22FB-8C95-48FF-94C6-AB97369A6845}" destId="{0929D405-51A7-4766-8653-0A7A389208A2}" srcOrd="1" destOrd="0" presId="urn:microsoft.com/office/officeart/2008/layout/LinedList"/>
    <dgm:cxn modelId="{CDA6D962-C96E-4F8C-A442-792C4BE724F3}" type="presParOf" srcId="{0929D405-51A7-4766-8653-0A7A389208A2}" destId="{3F85C998-69E9-4807-8F34-F866E2A7DF48}" srcOrd="0" destOrd="0" presId="urn:microsoft.com/office/officeart/2008/layout/LinedList"/>
    <dgm:cxn modelId="{BB5DB7A4-5CB1-4F8C-A23B-D2AF277E73FF}" type="presParOf" srcId="{0929D405-51A7-4766-8653-0A7A389208A2}" destId="{080DC002-BD12-479B-A1C2-723E9D1E7FD9}" srcOrd="1" destOrd="0" presId="urn:microsoft.com/office/officeart/2008/layout/LinedList"/>
    <dgm:cxn modelId="{321C08FD-C9CE-48A9-8B48-B397DAA0980D}" type="presParOf" srcId="{431B22FB-8C95-48FF-94C6-AB97369A6845}" destId="{1CC4FB97-BF5B-4775-8729-8ADBC8303E7D}" srcOrd="2" destOrd="0" presId="urn:microsoft.com/office/officeart/2008/layout/LinedList"/>
    <dgm:cxn modelId="{C0C6C5CF-BCBF-407E-9D59-EF06834916EB}" type="presParOf" srcId="{431B22FB-8C95-48FF-94C6-AB97369A6845}" destId="{EDC8C70D-F96B-4C0C-852B-AE095920DC3F}" srcOrd="3" destOrd="0" presId="urn:microsoft.com/office/officeart/2008/layout/LinedList"/>
    <dgm:cxn modelId="{676B4767-C226-4605-8B72-B145730CC0EB}" type="presParOf" srcId="{EDC8C70D-F96B-4C0C-852B-AE095920DC3F}" destId="{733056A0-E8E5-4DA4-B09C-DCCEDC3F1625}" srcOrd="0" destOrd="0" presId="urn:microsoft.com/office/officeart/2008/layout/LinedList"/>
    <dgm:cxn modelId="{A3F1E132-DEED-44CD-A41F-D4BAA6D71C58}" type="presParOf" srcId="{EDC8C70D-F96B-4C0C-852B-AE095920DC3F}" destId="{942B2547-DD95-4F61-91F7-2B1708D8B7A4}" srcOrd="1" destOrd="0" presId="urn:microsoft.com/office/officeart/2008/layout/LinedList"/>
    <dgm:cxn modelId="{F745ED95-A114-48ED-A591-FEFB64649750}" type="presParOf" srcId="{431B22FB-8C95-48FF-94C6-AB97369A6845}" destId="{C389059A-C561-46D0-906E-CC79DCD6859C}" srcOrd="4" destOrd="0" presId="urn:microsoft.com/office/officeart/2008/layout/LinedList"/>
    <dgm:cxn modelId="{0F19382D-3D2F-48FB-B7E7-F2618D252DC7}" type="presParOf" srcId="{431B22FB-8C95-48FF-94C6-AB97369A6845}" destId="{813D6011-DDFE-40F8-BCB9-C9B0A8A46019}" srcOrd="5" destOrd="0" presId="urn:microsoft.com/office/officeart/2008/layout/LinedList"/>
    <dgm:cxn modelId="{8FE4930C-F44E-4324-81E3-A3198283FCB7}" type="presParOf" srcId="{813D6011-DDFE-40F8-BCB9-C9B0A8A46019}" destId="{A421A1CA-4EEA-49C7-9764-4D7ED9A89280}" srcOrd="0" destOrd="0" presId="urn:microsoft.com/office/officeart/2008/layout/LinedList"/>
    <dgm:cxn modelId="{84E73979-61BA-4883-8288-A9EB105D62E6}" type="presParOf" srcId="{813D6011-DDFE-40F8-BCB9-C9B0A8A46019}" destId="{20AB1C5F-C4D7-49AB-801F-3A328F9FD1AC}" srcOrd="1" destOrd="0" presId="urn:microsoft.com/office/officeart/2008/layout/LinedList"/>
    <dgm:cxn modelId="{4AEB27FE-D743-4555-862F-CACB424938D4}" type="presParOf" srcId="{431B22FB-8C95-48FF-94C6-AB97369A6845}" destId="{2BCC6FA0-2AEE-4BAE-8381-B264678F8051}" srcOrd="6" destOrd="0" presId="urn:microsoft.com/office/officeart/2008/layout/LinedList"/>
    <dgm:cxn modelId="{6CFDBC96-1D9D-473F-B5EB-56F132884B53}" type="presParOf" srcId="{431B22FB-8C95-48FF-94C6-AB97369A6845}" destId="{907D2C1A-AA52-4194-AC91-277F664631D8}" srcOrd="7" destOrd="0" presId="urn:microsoft.com/office/officeart/2008/layout/LinedList"/>
    <dgm:cxn modelId="{2045F89F-96A8-4D99-B28F-CD9F7FA27086}" type="presParOf" srcId="{907D2C1A-AA52-4194-AC91-277F664631D8}" destId="{C56EC831-94FB-440D-B1EB-A8D6EEB88860}" srcOrd="0" destOrd="0" presId="urn:microsoft.com/office/officeart/2008/layout/LinedList"/>
    <dgm:cxn modelId="{2D65DED7-41E0-4C5F-9BD2-52E9DC3592C6}" type="presParOf" srcId="{907D2C1A-AA52-4194-AC91-277F664631D8}" destId="{66583715-31B7-49EB-81C8-594943FDBC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9059A-C561-46D0-906E-CC79DCD6859C}">
      <dsp:nvSpPr>
        <dsp:cNvPr id="0" name=""/>
        <dsp:cNvSpPr/>
      </dsp:nvSpPr>
      <dsp:spPr>
        <a:xfrm>
          <a:off x="0" y="0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1A1CA-4EEA-49C7-9764-4D7ED9A89280}">
      <dsp:nvSpPr>
        <dsp:cNvPr id="0" name=""/>
        <dsp:cNvSpPr/>
      </dsp:nvSpPr>
      <dsp:spPr>
        <a:xfrm>
          <a:off x="0" y="0"/>
          <a:ext cx="10554574" cy="1818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noProof="0" dirty="0"/>
            <a:t>Feature similarity enables machine learning to say “I don’t know”</a:t>
          </a:r>
        </a:p>
      </dsp:txBody>
      <dsp:txXfrm>
        <a:off x="0" y="0"/>
        <a:ext cx="10554574" cy="1818255"/>
      </dsp:txXfrm>
    </dsp:sp>
    <dsp:sp modelId="{2BCC6FA0-2AEE-4BAE-8381-B264678F8051}">
      <dsp:nvSpPr>
        <dsp:cNvPr id="0" name=""/>
        <dsp:cNvSpPr/>
      </dsp:nvSpPr>
      <dsp:spPr>
        <a:xfrm>
          <a:off x="0" y="1818255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EC831-94FB-440D-B1EB-A8D6EEB88860}">
      <dsp:nvSpPr>
        <dsp:cNvPr id="0" name=""/>
        <dsp:cNvSpPr/>
      </dsp:nvSpPr>
      <dsp:spPr>
        <a:xfrm>
          <a:off x="0" y="1818255"/>
          <a:ext cx="10554574" cy="1818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noProof="0" dirty="0"/>
            <a:t>Exploring the feature space can help quantify the prediction confidence of observations</a:t>
          </a:r>
        </a:p>
      </dsp:txBody>
      <dsp:txXfrm>
        <a:off x="0" y="1818255"/>
        <a:ext cx="10554574" cy="1818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7EBAF-981D-4C4D-A25C-78CEA2BB79D2}">
      <dsp:nvSpPr>
        <dsp:cNvPr id="0" name=""/>
        <dsp:cNvSpPr/>
      </dsp:nvSpPr>
      <dsp:spPr>
        <a:xfrm>
          <a:off x="0" y="0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5C998-69E9-4807-8F34-F866E2A7DF48}">
      <dsp:nvSpPr>
        <dsp:cNvPr id="0" name=""/>
        <dsp:cNvSpPr/>
      </dsp:nvSpPr>
      <dsp:spPr>
        <a:xfrm>
          <a:off x="0" y="0"/>
          <a:ext cx="10554574" cy="909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Galaxy cluster weak lensing probes dark matter</a:t>
          </a:r>
        </a:p>
      </dsp:txBody>
      <dsp:txXfrm>
        <a:off x="0" y="0"/>
        <a:ext cx="10554574" cy="909127"/>
      </dsp:txXfrm>
    </dsp:sp>
    <dsp:sp modelId="{1CC4FB97-BF5B-4775-8729-8ADBC8303E7D}">
      <dsp:nvSpPr>
        <dsp:cNvPr id="0" name=""/>
        <dsp:cNvSpPr/>
      </dsp:nvSpPr>
      <dsp:spPr>
        <a:xfrm>
          <a:off x="0" y="909127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3056A0-E8E5-4DA4-B09C-DCCEDC3F1625}">
      <dsp:nvSpPr>
        <dsp:cNvPr id="0" name=""/>
        <dsp:cNvSpPr/>
      </dsp:nvSpPr>
      <dsp:spPr>
        <a:xfrm>
          <a:off x="0" y="909127"/>
          <a:ext cx="10554574" cy="909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Machine learning is model agnostic, capable of learning new techniques</a:t>
          </a:r>
        </a:p>
      </dsp:txBody>
      <dsp:txXfrm>
        <a:off x="0" y="909127"/>
        <a:ext cx="10554574" cy="909127"/>
      </dsp:txXfrm>
    </dsp:sp>
    <dsp:sp modelId="{C389059A-C561-46D0-906E-CC79DCD6859C}">
      <dsp:nvSpPr>
        <dsp:cNvPr id="0" name=""/>
        <dsp:cNvSpPr/>
      </dsp:nvSpPr>
      <dsp:spPr>
        <a:xfrm>
          <a:off x="0" y="1818255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1A1CA-4EEA-49C7-9764-4D7ED9A89280}">
      <dsp:nvSpPr>
        <dsp:cNvPr id="0" name=""/>
        <dsp:cNvSpPr/>
      </dsp:nvSpPr>
      <dsp:spPr>
        <a:xfrm>
          <a:off x="0" y="1818255"/>
          <a:ext cx="10554574" cy="909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Machine learning is an unknown black box</a:t>
          </a:r>
        </a:p>
      </dsp:txBody>
      <dsp:txXfrm>
        <a:off x="0" y="1818255"/>
        <a:ext cx="10554574" cy="909127"/>
      </dsp:txXfrm>
    </dsp:sp>
    <dsp:sp modelId="{2BCC6FA0-2AEE-4BAE-8381-B264678F8051}">
      <dsp:nvSpPr>
        <dsp:cNvPr id="0" name=""/>
        <dsp:cNvSpPr/>
      </dsp:nvSpPr>
      <dsp:spPr>
        <a:xfrm>
          <a:off x="0" y="2727383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EC831-94FB-440D-B1EB-A8D6EEB88860}">
      <dsp:nvSpPr>
        <dsp:cNvPr id="0" name=""/>
        <dsp:cNvSpPr/>
      </dsp:nvSpPr>
      <dsp:spPr>
        <a:xfrm>
          <a:off x="0" y="2727383"/>
          <a:ext cx="10554574" cy="909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Similarity clustering provides a measure of confidence and interpretability</a:t>
          </a:r>
        </a:p>
      </dsp:txBody>
      <dsp:txXfrm>
        <a:off x="0" y="2727383"/>
        <a:ext cx="10554574" cy="909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E3C21-C3CB-4B8D-9033-56C1B3CE75FA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32C3C-A191-48C2-A7E8-9C96AF841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9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8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9517-8E69-4FF1-9294-E1E54A394BAE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DEFFE-95A2-43FF-99D5-6E7D22FB0B88}" type="datetime1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F6ED-3CC4-4AFC-845E-EA395F55A80F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8A29-D8FB-46E0-94ED-76B45654629F}" type="datetime1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F942-E3E4-447D-BFAE-5B5B25F76F4C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C4CE-C594-4506-B364-99EFEEFBB023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8E48-174D-4FEB-9E49-805E25B6E4DE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E718-7869-4C6F-963F-37646651C408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F81-CFCC-4380-95A1-3EA40326D83F}" type="datetime1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D059-B916-4F7C-A4ED-4054F320AB5E}" type="datetime1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09DA-8BB6-47A9-8041-F86B534ABC44}" type="datetime1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2A-4DB9-477E-8FA6-EFA1723225C0}" type="datetime1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5BC2-041D-4BFD-90E5-0281AA95C4F8}" type="datetime1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9882C83-E2E7-4E14-8989-44350B9DDE3D}" type="datetime1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6F7BD38-A805-4B2C-9BDF-D56E94387879}" type="datetime1">
              <a:rPr lang="en-US" smtClean="0"/>
              <a:t>6/3/2025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C6B88B-2574-B6F6-B12F-263C3279B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A8C9973-EFC8-211F-5610-E64F3DE4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75A2C41-73B5-5863-D3B4-0E3ED89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487CA-7128-3CA2-A154-977B0707C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559" y="1286935"/>
            <a:ext cx="9638153" cy="2942165"/>
          </a:xfrm>
          <a:effectLst/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4100" noProof="0" dirty="0">
                <a:solidFill>
                  <a:schemeClr val="tx1"/>
                </a:solidFill>
              </a:rPr>
              <a:t>Investigating</a:t>
            </a:r>
            <a:br>
              <a:rPr lang="en-GB" sz="4100" noProof="0" dirty="0">
                <a:solidFill>
                  <a:schemeClr val="tx1"/>
                </a:solidFill>
              </a:rPr>
            </a:br>
            <a:r>
              <a:rPr lang="en-GB" sz="4100" noProof="0" dirty="0">
                <a:solidFill>
                  <a:schemeClr val="tx1"/>
                </a:solidFill>
              </a:rPr>
              <a:t>Self-Interacting</a:t>
            </a:r>
            <a:br>
              <a:rPr lang="en-GB" sz="4100" noProof="0" dirty="0">
                <a:solidFill>
                  <a:schemeClr val="tx1"/>
                </a:solidFill>
              </a:rPr>
            </a:br>
            <a:r>
              <a:rPr lang="en-GB" sz="4100" noProof="0" dirty="0">
                <a:solidFill>
                  <a:schemeClr val="tx1"/>
                </a:solidFill>
              </a:rPr>
              <a:t>Dark Matter</a:t>
            </a:r>
            <a:br>
              <a:rPr lang="en-GB" sz="4100" noProof="0" dirty="0">
                <a:solidFill>
                  <a:schemeClr val="tx1"/>
                </a:solidFill>
              </a:rPr>
            </a:br>
            <a:r>
              <a:rPr lang="en-GB" sz="4100" noProof="0">
                <a:solidFill>
                  <a:schemeClr val="tx1"/>
                </a:solidFill>
              </a:rPr>
              <a:t>using Interpretable</a:t>
            </a:r>
            <a:br>
              <a:rPr lang="en-GB" sz="4100" noProof="0" dirty="0">
                <a:solidFill>
                  <a:schemeClr val="tx1"/>
                </a:solidFill>
              </a:rPr>
            </a:br>
            <a:r>
              <a:rPr lang="en-GB" sz="4100" noProof="0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977D7-3781-DA8D-39AE-D7C83CC93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559" y="4229100"/>
            <a:ext cx="9638153" cy="1174531"/>
          </a:xfrm>
          <a:effectLst/>
        </p:spPr>
        <p:txBody>
          <a:bodyPr anchor="ctr">
            <a:norm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noProof="0" dirty="0"/>
              <a:t>Making machine learning trustworthy with interpretable out</a:t>
            </a:r>
            <a:r>
              <a:rPr lang="en-GB" dirty="0"/>
              <a:t>puts</a:t>
            </a:r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D4198-5779-3900-A738-131FEFDBB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7913"/>
            <a:ext cx="1247034" cy="63008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44526C-BE47-6C52-73FD-F6DA518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68" y="6227913"/>
            <a:ext cx="2165131" cy="63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701505A-94A7-D0AE-078D-53C7D3753E93}"/>
              </a:ext>
            </a:extLst>
          </p:cNvPr>
          <p:cNvSpPr txBox="1">
            <a:spLocks/>
          </p:cNvSpPr>
          <p:nvPr/>
        </p:nvSpPr>
        <p:spPr>
          <a:xfrm>
            <a:off x="2261038" y="6224503"/>
            <a:ext cx="7669924" cy="630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noProof="0" dirty="0"/>
              <a:t>Ethan Tregidga</a:t>
            </a:r>
            <a:r>
              <a:rPr lang="en-GB" noProof="0" dirty="0"/>
              <a:t>, David Harvey, Luca Biggio, Felix Vecchi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F00FC-7CA3-F925-5824-8486D5D1A82B}"/>
              </a:ext>
            </a:extLst>
          </p:cNvPr>
          <p:cNvSpPr txBox="1"/>
          <p:nvPr/>
        </p:nvSpPr>
        <p:spPr>
          <a:xfrm>
            <a:off x="2142922" y="11125"/>
            <a:ext cx="790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/>
              <a:t>Swiss Cosmology Day</a:t>
            </a:r>
          </a:p>
          <a:p>
            <a:pPr algn="ctr"/>
            <a:r>
              <a:rPr lang="en-GB" noProof="0" dirty="0"/>
              <a:t>5/6/2025</a:t>
            </a:r>
          </a:p>
        </p:txBody>
      </p:sp>
    </p:spTree>
    <p:extLst>
      <p:ext uri="{BB962C8B-B14F-4D97-AF65-F5344CB8AC3E}">
        <p14:creationId xmlns:p14="http://schemas.microsoft.com/office/powerpoint/2010/main" val="184775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C1DC97-8728-DD0E-0BD3-BF07D4F08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3AB4A79D-96DE-7ADE-7E52-F4CA5FBA4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35568A-9976-EFBD-F35D-AD4702F0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6CB95B12-10FB-8621-9C9E-322D409F0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B0343-5728-0F73-28A5-79C1159B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Quantifying When the Unknown Becomes Known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021A5-ED5A-E6D0-FF09-F4B9FCD9B3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" r="252"/>
          <a:stretch/>
        </p:blipFill>
        <p:spPr>
          <a:xfrm>
            <a:off x="4268607" y="1279392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098B1A-7473-4B2C-E862-9D22B6C1B7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" r="252"/>
          <a:stretch/>
        </p:blipFill>
        <p:spPr>
          <a:xfrm>
            <a:off x="4268606" y="1279391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6225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C5DB1-719C-DF0F-B74C-B876E56D2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2CD9-BBAF-3451-80F2-149DEF5A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100" noProof="0" dirty="0"/>
              <a:t>Conclusions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91EBB67-F710-C29E-C95B-144B46AD4E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496157"/>
              </p:ext>
            </p:extLst>
          </p:nvPr>
        </p:nvGraphicFramePr>
        <p:xfrm>
          <a:off x="818712" y="2222287"/>
          <a:ext cx="10554574" cy="363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4474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37948-A6A3-E8D5-4489-8C0E4BA98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69258-0154-A522-CF59-0B74B6C6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Conclusions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1BDD8EF-9EA0-122C-3068-DCD9E933A42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8712" y="2222287"/>
          <a:ext cx="10554574" cy="363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5090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A7096-0E86-41B6-B8EB-A3113E9BA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FF242-D8A7-D2DD-EC34-4131C57BB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100" dirty="0"/>
              <a:t>Confidently Wrong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FC5B7-A226-0F5B-D2B5-5BA04425D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828" y="1955808"/>
            <a:ext cx="5358343" cy="481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11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8100E-AC6C-A4D8-957A-B1211B361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E10DB4D7-1C5F-E8CE-9D8B-65684AFE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E42788-5567-3642-9BD4-7A075D42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71D85194-6AD4-E661-449F-EE0D376B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4C075-75A8-F08A-74BA-176053BFE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Galaxy Clusters Probe Dark Matter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0EF485B-269E-A730-7740-BE0A9751C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667" b="4667"/>
          <a:stretch/>
        </p:blipFill>
        <p:spPr>
          <a:xfrm>
            <a:off x="4107163" y="713835"/>
            <a:ext cx="7985778" cy="5430329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38B422-70D9-F4C8-1789-823312B26A2B}"/>
              </a:ext>
            </a:extLst>
          </p:cNvPr>
          <p:cNvSpPr txBox="1"/>
          <p:nvPr/>
        </p:nvSpPr>
        <p:spPr>
          <a:xfrm>
            <a:off x="6404708" y="6144164"/>
            <a:ext cx="3390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NASA, ESA &amp; L. </a:t>
            </a:r>
            <a:r>
              <a:rPr lang="en-GB" sz="1100" dirty="0" err="1">
                <a:solidFill>
                  <a:schemeClr val="bg1"/>
                </a:solidFill>
              </a:rPr>
              <a:t>Calçada</a:t>
            </a:r>
            <a:endParaRPr lang="LID4096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02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EB7D85-73C1-530B-94B2-9006B8AA6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6CBE3F21-9D45-08C1-7672-82D23D3D7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3EE1C9-5ECE-D426-A405-80CE4A2D6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E12268E4-840C-CD8E-3543-0101FF18F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83605-E825-D6BA-B587-82B530E8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Galaxy Clusters Probe Dark Matter</a:t>
            </a:r>
          </a:p>
        </p:txBody>
      </p:sp>
      <p:pic>
        <p:nvPicPr>
          <p:cNvPr id="3" name="Content Placeholder 4" descr="A galaxy in outer space&#10;&#10;AI-generated content may be incorrect.">
            <a:extLst>
              <a:ext uri="{FF2B5EF4-FFF2-40B4-BE49-F238E27FC236}">
                <a16:creationId xmlns:a16="http://schemas.microsoft.com/office/drawing/2014/main" id="{B59C5BC9-28EB-FECF-CE61-A5095B7C3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7163" y="713835"/>
            <a:ext cx="7985778" cy="5430329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600DAE5-276C-45FF-132E-67B9EA417C77}"/>
              </a:ext>
            </a:extLst>
          </p:cNvPr>
          <p:cNvGrpSpPr/>
          <p:nvPr/>
        </p:nvGrpSpPr>
        <p:grpSpPr>
          <a:xfrm>
            <a:off x="7681941" y="828676"/>
            <a:ext cx="2130804" cy="1801273"/>
            <a:chOff x="7681941" y="828676"/>
            <a:chExt cx="2130804" cy="180127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D81242C-12BC-F9CC-5B84-642120807B3A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8049237" y="1543765"/>
              <a:ext cx="698106" cy="10861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19EFAE-6365-BA26-B3A2-5C8960308FF7}"/>
                </a:ext>
              </a:extLst>
            </p:cNvPr>
            <p:cNvSpPr txBox="1"/>
            <p:nvPr/>
          </p:nvSpPr>
          <p:spPr>
            <a:xfrm>
              <a:off x="7681941" y="828676"/>
              <a:ext cx="2130804" cy="715089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Brightest Cluster Galaxy (BCG)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461728-C7CB-D1B1-BA53-11E8C5249571}"/>
              </a:ext>
            </a:extLst>
          </p:cNvPr>
          <p:cNvGrpSpPr/>
          <p:nvPr/>
        </p:nvGrpSpPr>
        <p:grpSpPr>
          <a:xfrm>
            <a:off x="6521814" y="1708558"/>
            <a:ext cx="2559269" cy="4320766"/>
            <a:chOff x="6521814" y="1708558"/>
            <a:chExt cx="2559269" cy="432076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989CE58-E11F-7D0E-3B13-14FA50E0B2BE}"/>
                </a:ext>
              </a:extLst>
            </p:cNvPr>
            <p:cNvSpPr/>
            <p:nvPr/>
          </p:nvSpPr>
          <p:spPr>
            <a:xfrm>
              <a:off x="8662405" y="4697835"/>
              <a:ext cx="418678" cy="170641"/>
            </a:xfrm>
            <a:prstGeom prst="round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853103E-E523-BD27-6E14-7442047705AD}"/>
                </a:ext>
              </a:extLst>
            </p:cNvPr>
            <p:cNvSpPr/>
            <p:nvPr/>
          </p:nvSpPr>
          <p:spPr>
            <a:xfrm>
              <a:off x="8181436" y="5858683"/>
              <a:ext cx="418678" cy="170641"/>
            </a:xfrm>
            <a:prstGeom prst="round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D2B1A14-B996-7999-F3AB-94AE9FA06FC6}"/>
                </a:ext>
              </a:extLst>
            </p:cNvPr>
            <p:cNvSpPr/>
            <p:nvPr/>
          </p:nvSpPr>
          <p:spPr>
            <a:xfrm>
              <a:off x="6521814" y="2558643"/>
              <a:ext cx="228600" cy="569490"/>
            </a:xfrm>
            <a:prstGeom prst="round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7CC7A4E-8F85-0927-8206-8B085A279F75}"/>
                </a:ext>
              </a:extLst>
            </p:cNvPr>
            <p:cNvSpPr/>
            <p:nvPr/>
          </p:nvSpPr>
          <p:spPr>
            <a:xfrm>
              <a:off x="8967831" y="2798757"/>
              <a:ext cx="113252" cy="376476"/>
            </a:xfrm>
            <a:prstGeom prst="round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7749365-91E3-5BC3-B691-2359C36D5F97}"/>
                </a:ext>
              </a:extLst>
            </p:cNvPr>
            <p:cNvSpPr/>
            <p:nvPr/>
          </p:nvSpPr>
          <p:spPr>
            <a:xfrm>
              <a:off x="7080308" y="1708558"/>
              <a:ext cx="258733" cy="162187"/>
            </a:xfrm>
            <a:prstGeom prst="round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4390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933EB-DBAC-4831-AC97-C162F605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Affect of Self-Interacting Dark Matter</a:t>
            </a:r>
          </a:p>
        </p:txBody>
      </p:sp>
      <p:pic>
        <p:nvPicPr>
          <p:cNvPr id="21" name="Content Placeholder 20" descr="A graph of potential and self-potential&#10;&#10;AI-generated content may be incorrect.">
            <a:extLst>
              <a:ext uri="{FF2B5EF4-FFF2-40B4-BE49-F238E27FC236}">
                <a16:creationId xmlns:a16="http://schemas.microsoft.com/office/drawing/2014/main" id="{A023759F-46D6-1B31-2A3B-38E352E67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150" y="2238393"/>
            <a:ext cx="10553700" cy="3605176"/>
          </a:xfrm>
        </p:spPr>
      </p:pic>
    </p:spTree>
    <p:extLst>
      <p:ext uri="{BB962C8B-B14F-4D97-AF65-F5344CB8AC3E}">
        <p14:creationId xmlns:p14="http://schemas.microsoft.com/office/powerpoint/2010/main" val="4118708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E7CAD730-18F4-53C0-303E-558A9AF12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916EB006-36F0-0D38-C239-BFD5DB5B4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58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1E50F401-4B86-6BC4-5F45-B94F9E3F6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0932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BAAAD9-B387-09F2-4E99-F8E792312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3083021-218F-D223-8851-78E60867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C02DD51-7E7A-8B91-1659-CF4227B1C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828E290-1362-7C51-8B5B-70A925F6C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557FAE7-0F13-F420-0521-6FC7B559A1CC}"/>
              </a:ext>
            </a:extLst>
          </p:cNvPr>
          <p:cNvSpPr txBox="1">
            <a:spLocks/>
          </p:cNvSpPr>
          <p:nvPr/>
        </p:nvSpPr>
        <p:spPr>
          <a:xfrm>
            <a:off x="810001" y="4817533"/>
            <a:ext cx="10572000" cy="77952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Current Methods are Slow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FFD4C0-8115-BBC8-0351-6452B8A23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76" y="809368"/>
            <a:ext cx="4480508" cy="3259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E95C90-1378-1487-7CF1-1E0ABF31A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191" y="809368"/>
            <a:ext cx="3975085" cy="32595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919706-6061-1D8D-A884-84E78C60D3CE}"/>
              </a:ext>
            </a:extLst>
          </p:cNvPr>
          <p:cNvSpPr txBox="1"/>
          <p:nvPr/>
        </p:nvSpPr>
        <p:spPr>
          <a:xfrm>
            <a:off x="1619887" y="4010635"/>
            <a:ext cx="3390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D. Harvey et al. 2019</a:t>
            </a:r>
            <a:endParaRPr lang="LID4096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87354-9A1D-630B-A90C-32CEEB701BCD}"/>
              </a:ext>
            </a:extLst>
          </p:cNvPr>
          <p:cNvSpPr txBox="1"/>
          <p:nvPr/>
        </p:nvSpPr>
        <p:spPr>
          <a:xfrm>
            <a:off x="7168389" y="4009028"/>
            <a:ext cx="3390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L. </a:t>
            </a:r>
            <a:r>
              <a:rPr lang="en-GB" sz="1100" dirty="0" err="1">
                <a:solidFill>
                  <a:schemeClr val="bg1"/>
                </a:solidFill>
              </a:rPr>
              <a:t>Salvati</a:t>
            </a:r>
            <a:r>
              <a:rPr lang="en-GB" sz="1100" dirty="0">
                <a:solidFill>
                  <a:schemeClr val="bg1"/>
                </a:solidFill>
              </a:rPr>
              <a:t>, M. </a:t>
            </a:r>
            <a:r>
              <a:rPr lang="en-GB" sz="1100" dirty="0" err="1">
                <a:solidFill>
                  <a:schemeClr val="bg1"/>
                </a:solidFill>
              </a:rPr>
              <a:t>Douspis</a:t>
            </a:r>
            <a:r>
              <a:rPr lang="en-GB" sz="1100" dirty="0">
                <a:solidFill>
                  <a:schemeClr val="bg1"/>
                </a:solidFill>
              </a:rPr>
              <a:t>, N. </a:t>
            </a:r>
            <a:r>
              <a:rPr lang="en-GB" sz="1100" dirty="0" err="1">
                <a:solidFill>
                  <a:schemeClr val="bg1"/>
                </a:solidFill>
              </a:rPr>
              <a:t>Aghanim</a:t>
            </a:r>
            <a:r>
              <a:rPr lang="en-GB" sz="1100" dirty="0">
                <a:solidFill>
                  <a:schemeClr val="bg1"/>
                </a:solidFill>
              </a:rPr>
              <a:t> 2020</a:t>
            </a:r>
            <a:endParaRPr lang="LID4096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6B6829-19F0-45AB-2871-5D398F1E9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70FFA424-278D-4545-90BA-07151469E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8" name="Picture 7" descr="A colorful fractal image&#10;&#10;AI-generated content may be incorrect.">
            <a:extLst>
              <a:ext uri="{FF2B5EF4-FFF2-40B4-BE49-F238E27FC236}">
                <a16:creationId xmlns:a16="http://schemas.microsoft.com/office/drawing/2014/main" id="{5FBD6FB1-BEFE-E263-E3FF-A2CA822791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41" r="-1" b="12767"/>
          <a:stretch>
            <a:fillRect/>
          </a:stretch>
        </p:blipFill>
        <p:spPr>
          <a:xfrm>
            <a:off x="5782733" y="10"/>
            <a:ext cx="6409267" cy="4883271"/>
          </a:xfrm>
          <a:prstGeom prst="rect">
            <a:avLst/>
          </a:prstGeom>
        </p:spPr>
      </p:pic>
      <p:pic>
        <p:nvPicPr>
          <p:cNvPr id="6" name="Picture 5" descr="Stars and galaxies in outer space&#10;&#10;AI-generated content may be incorrect.">
            <a:extLst>
              <a:ext uri="{FF2B5EF4-FFF2-40B4-BE49-F238E27FC236}">
                <a16:creationId xmlns:a16="http://schemas.microsoft.com/office/drawing/2014/main" id="{5C5FE473-2AD4-BCB9-8987-CA0339A5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70" r="4816" b="-2"/>
          <a:stretch>
            <a:fillRect/>
          </a:stretch>
        </p:blipFill>
        <p:spPr>
          <a:xfrm>
            <a:off x="-1" y="-1"/>
            <a:ext cx="6094411" cy="4883281"/>
          </a:xfrm>
          <a:custGeom>
            <a:avLst/>
            <a:gdLst/>
            <a:ahLst/>
            <a:cxnLst/>
            <a:rect l="l" t="t" r="r" b="b"/>
            <a:pathLst>
              <a:path w="6094411" h="4883281">
                <a:moveTo>
                  <a:pt x="0" y="0"/>
                </a:moveTo>
                <a:lnTo>
                  <a:pt x="6094411" y="0"/>
                </a:lnTo>
                <a:lnTo>
                  <a:pt x="6094411" y="2014600"/>
                </a:lnTo>
                <a:lnTo>
                  <a:pt x="5846149" y="2373182"/>
                </a:lnTo>
                <a:lnTo>
                  <a:pt x="5843219" y="2381649"/>
                </a:lnTo>
                <a:lnTo>
                  <a:pt x="5838822" y="2394349"/>
                </a:lnTo>
                <a:lnTo>
                  <a:pt x="5834426" y="2407048"/>
                </a:lnTo>
                <a:lnTo>
                  <a:pt x="5834426" y="2417632"/>
                </a:lnTo>
                <a:lnTo>
                  <a:pt x="5834426" y="2430332"/>
                </a:lnTo>
                <a:lnTo>
                  <a:pt x="5838822" y="2440915"/>
                </a:lnTo>
                <a:lnTo>
                  <a:pt x="5843219" y="2453615"/>
                </a:lnTo>
                <a:lnTo>
                  <a:pt x="5846149" y="2462082"/>
                </a:lnTo>
                <a:lnTo>
                  <a:pt x="6094411" y="2820664"/>
                </a:lnTo>
                <a:lnTo>
                  <a:pt x="6094411" y="4883281"/>
                </a:lnTo>
                <a:lnTo>
                  <a:pt x="0" y="4883281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A10B3C8E-9FBF-459A-A9D9-2FA3784DB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6A382-17C1-C06B-6937-F949FA8B3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895558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Limitations of Cosmology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34B31-1D40-451F-D176-F114D6AE708E}"/>
              </a:ext>
            </a:extLst>
          </p:cNvPr>
          <p:cNvSpPr txBox="1"/>
          <p:nvPr/>
        </p:nvSpPr>
        <p:spPr>
          <a:xfrm>
            <a:off x="1351860" y="30993"/>
            <a:ext cx="3390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/>
              <a:t>ESA/Webb, NASA &amp; CSA, H. Dannerbauer</a:t>
            </a:r>
            <a:endParaRPr lang="LID4096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33005A-4F37-1B9F-7B6A-A738A823A9EC}"/>
              </a:ext>
            </a:extLst>
          </p:cNvPr>
          <p:cNvSpPr txBox="1"/>
          <p:nvPr/>
        </p:nvSpPr>
        <p:spPr>
          <a:xfrm>
            <a:off x="7292022" y="30993"/>
            <a:ext cx="3390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/>
              <a:t>The FLAMINGO project</a:t>
            </a:r>
            <a:endParaRPr lang="LID4096" sz="1100" dirty="0"/>
          </a:p>
        </p:txBody>
      </p:sp>
    </p:spTree>
    <p:extLst>
      <p:ext uri="{BB962C8B-B14F-4D97-AF65-F5344CB8AC3E}">
        <p14:creationId xmlns:p14="http://schemas.microsoft.com/office/powerpoint/2010/main" val="315381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diagram of a computer program&#10;&#10;AI-generated content may be incorrect.">
            <a:extLst>
              <a:ext uri="{FF2B5EF4-FFF2-40B4-BE49-F238E27FC236}">
                <a16:creationId xmlns:a16="http://schemas.microsoft.com/office/drawing/2014/main" id="{C5CFBBF9-525C-5C65-78C6-C2B840638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58" y="2045879"/>
            <a:ext cx="8032684" cy="481212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A42980F-4082-54D5-AD41-926548FB4928}"/>
              </a:ext>
            </a:extLst>
          </p:cNvPr>
          <p:cNvSpPr/>
          <p:nvPr/>
        </p:nvSpPr>
        <p:spPr>
          <a:xfrm>
            <a:off x="8039100" y="2045879"/>
            <a:ext cx="2073243" cy="48121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2AB9D39-AEDA-69FA-DF57-976155E56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667" y="4310640"/>
            <a:ext cx="2247767" cy="22477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22257-6109-5078-0720-EC0B1E31A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Enforcing Latent Structure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4DF0CCB-04A4-E3A4-EA04-9434F1342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671" y="4310640"/>
            <a:ext cx="2247767" cy="224776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3400B08-FA71-69AA-42A1-C22F59F19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671" y="4310640"/>
            <a:ext cx="2247767" cy="224776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C76140A-13C8-BB57-1360-62AFD5ABB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670" y="4310640"/>
            <a:ext cx="2247768" cy="224776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D255045-F8F3-8059-587B-84B9D1DA1B2D}"/>
              </a:ext>
            </a:extLst>
          </p:cNvPr>
          <p:cNvSpPr/>
          <p:nvPr/>
        </p:nvSpPr>
        <p:spPr>
          <a:xfrm>
            <a:off x="5824669" y="3166533"/>
            <a:ext cx="2247767" cy="11441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95B417F-79E7-E823-14A2-1FDA7FBA8610}"/>
              </a:ext>
            </a:extLst>
          </p:cNvPr>
          <p:cNvSpPr/>
          <p:nvPr/>
        </p:nvSpPr>
        <p:spPr>
          <a:xfrm>
            <a:off x="5824669" y="2045878"/>
            <a:ext cx="2247767" cy="11206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2" name="Picture 61" descr="A purple and black sign with white text&#10;&#10;AI-generated content may be incorrect.">
            <a:extLst>
              <a:ext uri="{FF2B5EF4-FFF2-40B4-BE49-F238E27FC236}">
                <a16:creationId xmlns:a16="http://schemas.microsoft.com/office/drawing/2014/main" id="{538C08D7-5B05-5A85-0066-475387AA4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277" y="3166532"/>
            <a:ext cx="1577133" cy="13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1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2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D2A779-4340-21AB-EA47-71F377A55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1FE1C-288E-C421-DA63-AB5578DB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GB" sz="4100" dirty="0"/>
              <a:t>Effect of Self-Interacting Dark Matter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04B3183-CE1D-A47C-FFD3-D8D4BA9D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" b="86"/>
          <a:stretch/>
        </p:blipFill>
        <p:spPr>
          <a:xfrm>
            <a:off x="406399" y="2371234"/>
            <a:ext cx="11379200" cy="398272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6DB2C6-A1E6-B6EA-4E59-FFEA706FBEBA}"/>
              </a:ext>
            </a:extLst>
          </p:cNvPr>
          <p:cNvSpPr/>
          <p:nvPr/>
        </p:nvSpPr>
        <p:spPr>
          <a:xfrm>
            <a:off x="4197350" y="2311400"/>
            <a:ext cx="7658100" cy="40994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D50F17-C8D4-9A24-137C-DAA9D7191379}"/>
              </a:ext>
            </a:extLst>
          </p:cNvPr>
          <p:cNvSpPr/>
          <p:nvPr/>
        </p:nvSpPr>
        <p:spPr>
          <a:xfrm>
            <a:off x="7991475" y="2311400"/>
            <a:ext cx="3863975" cy="40994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7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93AAE3A4-0BFE-AA03-23F5-F84A9206B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9841" y="991489"/>
            <a:ext cx="7270552" cy="4875022"/>
          </a:xfrm>
          <a:prstGeom prst="roundRect">
            <a:avLst>
              <a:gd name="adj" fmla="val 3513"/>
            </a:avLst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4970F-AFBD-B10E-901B-69431168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Creating an Interpretable Latent Space</a:t>
            </a:r>
          </a:p>
        </p:txBody>
      </p:sp>
      <p:pic>
        <p:nvPicPr>
          <p:cNvPr id="32" name="Picture 31" descr="A diagram of a computer program&#10;&#10;AI-generated content may be incorrect.">
            <a:extLst>
              <a:ext uri="{FF2B5EF4-FFF2-40B4-BE49-F238E27FC236}">
                <a16:creationId xmlns:a16="http://schemas.microsoft.com/office/drawing/2014/main" id="{9330238A-BBFB-793F-7332-8405DEB5F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736" y="1128940"/>
            <a:ext cx="7094657" cy="45960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E1513D6-53B5-EA78-6093-3A704B960A98}"/>
              </a:ext>
            </a:extLst>
          </p:cNvPr>
          <p:cNvSpPr/>
          <p:nvPr/>
        </p:nvSpPr>
        <p:spPr>
          <a:xfrm>
            <a:off x="7856113" y="1090570"/>
            <a:ext cx="1888901" cy="11460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564935-0736-FB77-324C-37FDC208E5B8}"/>
              </a:ext>
            </a:extLst>
          </p:cNvPr>
          <p:cNvSpPr/>
          <p:nvPr/>
        </p:nvSpPr>
        <p:spPr>
          <a:xfrm>
            <a:off x="9435922" y="1084318"/>
            <a:ext cx="2215166" cy="41547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949F9-A174-5516-E73D-5B44C0E81122}"/>
              </a:ext>
            </a:extLst>
          </p:cNvPr>
          <p:cNvSpPr/>
          <p:nvPr/>
        </p:nvSpPr>
        <p:spPr>
          <a:xfrm>
            <a:off x="7864699" y="2236631"/>
            <a:ext cx="1571222" cy="11118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58AEC4-29BC-AE11-02E0-CED157CB8BFF}"/>
              </a:ext>
            </a:extLst>
          </p:cNvPr>
          <p:cNvSpPr/>
          <p:nvPr/>
        </p:nvSpPr>
        <p:spPr>
          <a:xfrm>
            <a:off x="6126051" y="2914918"/>
            <a:ext cx="3309870" cy="254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710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C44DBB-AD7C-4682-B258-6367305D2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613EB-E7A7-1EFB-8179-CCF5907D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218476"/>
            <a:ext cx="318731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GB" sz="3200" noProof="0" dirty="0">
                <a:solidFill>
                  <a:schemeClr val="tx1"/>
                </a:solidFill>
              </a:rPr>
              <a:t>Future Plans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CED323-FAF0-4E0B-8717-FC1F468A2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34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381EF-7D90-D953-4EEB-655F1C462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751" y="1218475"/>
            <a:ext cx="6080050" cy="4421051"/>
          </a:xfrm>
          <a:effectLst/>
        </p:spPr>
        <p:txBody>
          <a:bodyPr>
            <a:normAutofit/>
          </a:bodyPr>
          <a:lstStyle/>
          <a:p>
            <a:r>
              <a:rPr lang="en-GB" sz="1600" noProof="0" dirty="0"/>
              <a:t>Test TNG-Cluster for a different simulation base</a:t>
            </a:r>
          </a:p>
          <a:p>
            <a:r>
              <a:rPr lang="en-GB" sz="1600" noProof="0" dirty="0"/>
              <a:t>X-ray super-resolution summer collaboration with the Center for Astrophysics | Harvard &amp; Smithsonian</a:t>
            </a:r>
          </a:p>
          <a:p>
            <a:r>
              <a:rPr lang="en-GB" sz="1600" noProof="0" dirty="0"/>
              <a:t>Adapt X-ray super-resolution to “paint” baryons onto large scale DM only simulations</a:t>
            </a:r>
          </a:p>
          <a:p>
            <a:r>
              <a:rPr lang="en-GB" sz="1600" noProof="0" dirty="0"/>
              <a:t>Combine our algorithm and super-resolution to predict a cross-section for the universe using observations from Euclid</a:t>
            </a:r>
          </a:p>
        </p:txBody>
      </p:sp>
    </p:spTree>
    <p:extLst>
      <p:ext uri="{BB962C8B-B14F-4D97-AF65-F5344CB8AC3E}">
        <p14:creationId xmlns:p14="http://schemas.microsoft.com/office/powerpoint/2010/main" val="128008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33910-3989-DB63-2137-63B1B7E36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559" y="1286935"/>
            <a:ext cx="9638153" cy="2668377"/>
          </a:xfrm>
          <a:effectLst/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GB" sz="3800" noProof="0" dirty="0">
                <a:solidFill>
                  <a:schemeClr val="tx1"/>
                </a:solidFill>
              </a:rPr>
              <a:t>Investigating</a:t>
            </a:r>
            <a:br>
              <a:rPr lang="en-GB" sz="3800" noProof="0" dirty="0">
                <a:solidFill>
                  <a:schemeClr val="tx1"/>
                </a:solidFill>
              </a:rPr>
            </a:br>
            <a:r>
              <a:rPr lang="en-GB" sz="3800" noProof="0" dirty="0">
                <a:solidFill>
                  <a:schemeClr val="tx1"/>
                </a:solidFill>
              </a:rPr>
              <a:t>Dark Matter</a:t>
            </a:r>
            <a:br>
              <a:rPr lang="en-GB" sz="3800" noProof="0" dirty="0">
                <a:solidFill>
                  <a:schemeClr val="tx1"/>
                </a:solidFill>
              </a:rPr>
            </a:br>
            <a:r>
              <a:rPr lang="en-GB" sz="3800" noProof="0" dirty="0">
                <a:solidFill>
                  <a:schemeClr val="tx1"/>
                </a:solidFill>
              </a:rPr>
              <a:t>Self-Interaction</a:t>
            </a:r>
            <a:br>
              <a:rPr lang="en-GB" sz="3800" noProof="0" dirty="0">
                <a:solidFill>
                  <a:schemeClr val="tx1"/>
                </a:solidFill>
              </a:rPr>
            </a:br>
            <a:r>
              <a:rPr lang="en-GB" sz="3800" noProof="0" dirty="0">
                <a:solidFill>
                  <a:schemeClr val="tx1"/>
                </a:solidFill>
              </a:rPr>
              <a:t>using Physicalised</a:t>
            </a:r>
            <a:br>
              <a:rPr lang="en-GB" sz="3800" noProof="0" dirty="0">
                <a:solidFill>
                  <a:schemeClr val="tx1"/>
                </a:solidFill>
              </a:rPr>
            </a:br>
            <a:r>
              <a:rPr lang="en-GB" sz="3800" noProof="0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9E7AC-86D5-CDE0-46AF-E7842CD5B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559" y="4116178"/>
            <a:ext cx="9638153" cy="1287453"/>
          </a:xfrm>
          <a:effectLst/>
        </p:spPr>
        <p:txBody>
          <a:bodyPr>
            <a:norm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noProof="0" dirty="0"/>
              <a:t>Galaxy cluster weak lensing probes dark matter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noProof="0" dirty="0"/>
              <a:t>Machine learning is fast &amp; model agnostic, but a black box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noProof="0" dirty="0"/>
              <a:t>Similarity clustering makes machine learning interpretable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AA578-B2AC-849A-4251-28E34D934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7913"/>
            <a:ext cx="1247034" cy="63008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2E16E4C-3249-4C6E-6506-566C62A5A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68" y="6227913"/>
            <a:ext cx="2165131" cy="63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13F055D-9D0C-1AB2-B476-5A3D9887381C}"/>
              </a:ext>
            </a:extLst>
          </p:cNvPr>
          <p:cNvSpPr txBox="1">
            <a:spLocks/>
          </p:cNvSpPr>
          <p:nvPr/>
        </p:nvSpPr>
        <p:spPr>
          <a:xfrm>
            <a:off x="2261038" y="6224503"/>
            <a:ext cx="7669924" cy="630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noProof="0" dirty="0"/>
              <a:t>Ethan Tregidga, David Harvey, Luca Biggio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BC393-AF28-460B-2534-53EABFF8BBD1}"/>
              </a:ext>
            </a:extLst>
          </p:cNvPr>
          <p:cNvSpPr txBox="1"/>
          <p:nvPr/>
        </p:nvSpPr>
        <p:spPr>
          <a:xfrm>
            <a:off x="4154665" y="0"/>
            <a:ext cx="388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/>
              <a:t>PhD Day</a:t>
            </a:r>
          </a:p>
          <a:p>
            <a:pPr algn="ctr"/>
            <a:r>
              <a:rPr lang="en-GB" noProof="0" dirty="0"/>
              <a:t>7/3/2025</a:t>
            </a:r>
          </a:p>
        </p:txBody>
      </p:sp>
    </p:spTree>
    <p:extLst>
      <p:ext uri="{BB962C8B-B14F-4D97-AF65-F5344CB8AC3E}">
        <p14:creationId xmlns:p14="http://schemas.microsoft.com/office/powerpoint/2010/main" val="141456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Content Placeholder 4" descr="A satellite in space with stars&#10;&#10;AI-generated content may be incorrect.">
            <a:extLst>
              <a:ext uri="{FF2B5EF4-FFF2-40B4-BE49-F238E27FC236}">
                <a16:creationId xmlns:a16="http://schemas.microsoft.com/office/drawing/2014/main" id="{C46FD590-B798-AB43-85DA-9000DBB9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29" b="211"/>
          <a:stretch/>
        </p:blipFill>
        <p:spPr>
          <a:xfrm>
            <a:off x="-2" y="0"/>
            <a:ext cx="12192001" cy="5991225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5200650"/>
            <a:ext cx="12192000" cy="1679898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80548-FD17-060F-66D9-EFE04F409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9" y="5475221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Era of Big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EDD100-A0E4-C14F-AC28-4891DAE0B3BD}"/>
              </a:ext>
            </a:extLst>
          </p:cNvPr>
          <p:cNvSpPr txBox="1"/>
          <p:nvPr/>
        </p:nvSpPr>
        <p:spPr>
          <a:xfrm>
            <a:off x="10229850" y="6618938"/>
            <a:ext cx="1962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Keith Cooper, space.com</a:t>
            </a:r>
            <a:endParaRPr kumimoji="0" lang="LID4096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497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D6E275C-00DB-ED4D-CB60-2C5CDBDC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44" y="2925124"/>
            <a:ext cx="1999299" cy="26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C94ABCE-1985-3BBA-9D4A-361CC3C0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44" y="2925124"/>
            <a:ext cx="2003552" cy="267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3B6F7-995A-FA94-E852-622F501B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100" dirty="0"/>
              <a:t>Confidently Wrong</a:t>
            </a: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5CDF2CA3-57FB-0D57-DFDE-83F9161E59BA}"/>
              </a:ext>
            </a:extLst>
          </p:cNvPr>
          <p:cNvSpPr/>
          <p:nvPr/>
        </p:nvSpPr>
        <p:spPr>
          <a:xfrm rot="5400000">
            <a:off x="4158007" y="3505858"/>
            <a:ext cx="2673299" cy="1506392"/>
          </a:xfrm>
          <a:prstGeom prst="trapezoid">
            <a:avLst/>
          </a:prstGeom>
          <a:noFill/>
          <a:ln w="76200">
            <a:solidFill>
              <a:srgbClr val="E03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/>
              <a:t>Classifier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5A77BD0-6EF2-4E67-524B-033DD25B3840}"/>
              </a:ext>
            </a:extLst>
          </p:cNvPr>
          <p:cNvCxnSpPr>
            <a:cxnSpLocks/>
            <a:stCxn id="12" idx="3"/>
            <a:endCxn id="15" idx="2"/>
          </p:cNvCxnSpPr>
          <p:nvPr/>
        </p:nvCxnSpPr>
        <p:spPr>
          <a:xfrm flipV="1">
            <a:off x="4247696" y="4259055"/>
            <a:ext cx="493765" cy="13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267FD1B-27C8-7F35-FFA4-499212C82A3F}"/>
              </a:ext>
            </a:extLst>
          </p:cNvPr>
          <p:cNvCxnSpPr>
            <a:cxnSpLocks/>
            <a:stCxn id="15" idx="0"/>
            <a:endCxn id="48" idx="1"/>
          </p:cNvCxnSpPr>
          <p:nvPr/>
        </p:nvCxnSpPr>
        <p:spPr>
          <a:xfrm>
            <a:off x="6247853" y="4259055"/>
            <a:ext cx="489039" cy="13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CABFFC82-0845-41BA-20FF-ADEE675B7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892" y="2930793"/>
            <a:ext cx="3190557" cy="2659240"/>
          </a:xfrm>
          <a:prstGeom prst="rect">
            <a:avLst/>
          </a:prstGeom>
        </p:spPr>
      </p:pic>
      <p:pic>
        <p:nvPicPr>
          <p:cNvPr id="51" name="Picture 50" descr="A graph of different colored rectangles&#10;&#10;AI-generated content may be incorrect.">
            <a:extLst>
              <a:ext uri="{FF2B5EF4-FFF2-40B4-BE49-F238E27FC236}">
                <a16:creationId xmlns:a16="http://schemas.microsoft.com/office/drawing/2014/main" id="{77CC0009-DB41-CE81-90EC-CCD971B31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891" y="2930793"/>
            <a:ext cx="3190557" cy="2659240"/>
          </a:xfrm>
          <a:prstGeom prst="rect">
            <a:avLst/>
          </a:prstGeom>
        </p:spPr>
      </p:pic>
      <p:pic>
        <p:nvPicPr>
          <p:cNvPr id="8" name="Picture 7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EC262C4F-AA1F-456F-B87D-40761B2A5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6890" y="2930793"/>
            <a:ext cx="4122659" cy="2660723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4A727D7-6A5D-CDE4-20D0-B406F93CFAFD}"/>
              </a:ext>
            </a:extLst>
          </p:cNvPr>
          <p:cNvSpPr/>
          <p:nvPr/>
        </p:nvSpPr>
        <p:spPr>
          <a:xfrm>
            <a:off x="7746095" y="2163897"/>
            <a:ext cx="2104248" cy="647700"/>
          </a:xfrm>
          <a:prstGeom prst="wedgeRoundRectCallou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Don’t Know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921B72-6027-2FFC-6322-EE8E4454685D}"/>
              </a:ext>
            </a:extLst>
          </p:cNvPr>
          <p:cNvSpPr/>
          <p:nvPr/>
        </p:nvSpPr>
        <p:spPr>
          <a:xfrm>
            <a:off x="8906934" y="2922404"/>
            <a:ext cx="1998134" cy="26676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2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77859-4997-CBAC-2152-71B9CCD67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2402F5E5-E2AD-D6A9-D508-A77E895CB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2ABE66-39BE-920C-18F9-05221CB7C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CCBA4B95-C662-D07D-B79B-855626EB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A5AD787F-3106-6288-1B7E-394BEBBDE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9841" y="991489"/>
            <a:ext cx="7270552" cy="4875022"/>
          </a:xfrm>
          <a:prstGeom prst="roundRect">
            <a:avLst>
              <a:gd name="adj" fmla="val 3513"/>
            </a:avLst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729BF-E612-7E2D-5DB1-A563FADB8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Creating an Interpretable Latent Space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E0F185F-5CD1-3AD1-13B7-BE7BDE8967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89438" y="1064069"/>
            <a:ext cx="7033098" cy="4729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385C71-1077-B599-4D7C-57B631FEA0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89437" y="1064069"/>
            <a:ext cx="7033098" cy="31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71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2F15C-3FAF-3D5C-6659-B5273738A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864F38F0-922D-CCCA-73CB-52D1B3210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4CB497-960E-0A63-FEFF-C485BAFB8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59AD8B6D-28F3-EF25-98F6-F79F493E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8D089-01EC-191F-5D28-9E2FB8E7A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Identification of Unknown Physical Properties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BBAB5-FD0A-0618-E20F-AD1B526BA3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" r="252"/>
          <a:stretch/>
        </p:blipFill>
        <p:spPr>
          <a:xfrm>
            <a:off x="4268612" y="1279400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0322C-93AA-9090-ED5A-2D541609ED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" r="252"/>
          <a:stretch/>
        </p:blipFill>
        <p:spPr>
          <a:xfrm>
            <a:off x="4268611" y="1279399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3F9431-166E-BD0B-A6CF-F412E34BE7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" r="252"/>
          <a:stretch/>
        </p:blipFill>
        <p:spPr>
          <a:xfrm>
            <a:off x="4268611" y="1279398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B71D5-DEC7-D96D-FC74-506658EEBF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2" r="252"/>
          <a:stretch/>
        </p:blipFill>
        <p:spPr>
          <a:xfrm>
            <a:off x="4268610" y="1279397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8AC9AF-15B0-2953-8C9F-B9812B3F85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2" r="252"/>
          <a:stretch/>
        </p:blipFill>
        <p:spPr>
          <a:xfrm>
            <a:off x="4268608" y="1283689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A491E3-282D-AB77-79AF-ED4E3CF944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2" r="252"/>
          <a:stretch/>
        </p:blipFill>
        <p:spPr>
          <a:xfrm>
            <a:off x="4268607" y="1279392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7C3942-5E94-BD80-1263-9CC66D5F21EB}"/>
              </a:ext>
            </a:extLst>
          </p:cNvPr>
          <p:cNvSpPr/>
          <p:nvPr/>
        </p:nvSpPr>
        <p:spPr>
          <a:xfrm>
            <a:off x="7378700" y="5372100"/>
            <a:ext cx="2216150" cy="206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A16853-1F29-02AA-426E-E7F89A321AA6}"/>
              </a:ext>
            </a:extLst>
          </p:cNvPr>
          <p:cNvSpPr/>
          <p:nvPr/>
        </p:nvSpPr>
        <p:spPr>
          <a:xfrm>
            <a:off x="4268602" y="2305050"/>
            <a:ext cx="201798" cy="1489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229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4C40A0-C8E1-C59B-C4D6-6B0FC7098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61E72745-E62D-2C1A-7FDB-485E2AA5C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AFEFF0-7227-33FC-8ACF-6446E8B96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5706E979-9120-59A6-1263-761F366E5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879CEDE8-C6B3-CFD1-C312-2D6A65FA4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7480" y="168492"/>
            <a:ext cx="6319218" cy="6521015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AB194-CBDE-6577-9859-D5A8D2AF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Identifying Unknowns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BB0F78-2C29-5880-63F0-CA7B952B74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3305" y="3441669"/>
            <a:ext cx="5587570" cy="3132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96F718-78F8-616A-C7DE-F360B6BB9E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37087" y="286382"/>
            <a:ext cx="5600000" cy="3123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5564D-1551-3648-A8F4-126FDB52FC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37086" y="286382"/>
            <a:ext cx="5600000" cy="312354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B2D47F-859E-8893-EF38-037AD2979F1A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9044326" y="580709"/>
            <a:ext cx="672105" cy="4579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579AF7-5AC8-36E0-DEFD-693A7AFD709B}"/>
              </a:ext>
            </a:extLst>
          </p:cNvPr>
          <p:cNvSpPr txBox="1"/>
          <p:nvPr/>
        </p:nvSpPr>
        <p:spPr>
          <a:xfrm>
            <a:off x="8799864" y="1038671"/>
            <a:ext cx="183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Foreign!</a:t>
            </a:r>
          </a:p>
        </p:txBody>
      </p:sp>
    </p:spTree>
    <p:extLst>
      <p:ext uri="{BB962C8B-B14F-4D97-AF65-F5344CB8AC3E}">
        <p14:creationId xmlns:p14="http://schemas.microsoft.com/office/powerpoint/2010/main" val="3054455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07DF94-71B4-B994-8468-8DD7869D2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43546732-D1DC-3E16-3813-42CE428B5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4876B8-DBA9-2D0B-407F-B6639B877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4E9052FC-831A-9A6B-7A70-B07F4F778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7A4A48B8-6563-0299-A91B-D3A0C215F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7480" y="168492"/>
            <a:ext cx="6319218" cy="6521015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9418A-B2D8-42C6-8E78-11F1F3558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Improving Accuracy with Additional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AFA1B8-FB48-D26B-A8DE-30514899E3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63585" y="3428999"/>
            <a:ext cx="5587568" cy="3160325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B5D37-9E48-0BE7-EFC8-0811EBF8BF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32480" y="276635"/>
            <a:ext cx="5609217" cy="314440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E0F767-6669-D30E-36CD-73604CD3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32479" y="276635"/>
            <a:ext cx="5609215" cy="3144400"/>
          </a:xfrm>
          <a:prstGeom prst="rect">
            <a:avLst/>
          </a:prstGeom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6E96BB4-DF21-A749-B0AE-210CC8B60D75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486918" y="4185068"/>
            <a:ext cx="563845" cy="6788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977C742-AA96-3B59-2840-49F9403FDB5E}"/>
              </a:ext>
            </a:extLst>
          </p:cNvPr>
          <p:cNvSpPr txBox="1"/>
          <p:nvPr/>
        </p:nvSpPr>
        <p:spPr>
          <a:xfrm>
            <a:off x="7134196" y="3815736"/>
            <a:ext cx="183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Foreign!</a:t>
            </a:r>
          </a:p>
        </p:txBody>
      </p:sp>
    </p:spTree>
    <p:extLst>
      <p:ext uri="{BB962C8B-B14F-4D97-AF65-F5344CB8AC3E}">
        <p14:creationId xmlns:p14="http://schemas.microsoft.com/office/powerpoint/2010/main" val="3664313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AEBB4A-6974-1E12-40DB-3E88726C2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B0F71C41-93E8-4FD9-8BA5-78366E431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3E7038-D26D-B60A-681F-AE5B5ED37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B2E30D99-91E1-3746-2581-6E8360B2D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692CF996-569F-5396-A989-D80A68B74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7480" y="168492"/>
            <a:ext cx="6319218" cy="6521015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DD686-F894-6D2C-BBBA-01671617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Improving Accuracy with Additional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F90C0-4394-BBCC-4BB2-C180EAAE59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9578" y="286220"/>
            <a:ext cx="5575025" cy="3125233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CABD4-7D38-33AA-9C24-3E18612E4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577" y="3418453"/>
            <a:ext cx="5575025" cy="1417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5348D-2C31-6408-7DB2-6457E8B752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63586" y="3455306"/>
            <a:ext cx="5587566" cy="310771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07B990-C6E8-C410-CB80-257A8B14CC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749577" y="286220"/>
            <a:ext cx="5575023" cy="3125233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B0F63-441E-5BC3-4101-8E9238AE45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49574" y="284448"/>
            <a:ext cx="5575023" cy="31252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23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E96646-423E-4354-94C2-1A28227BF075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051B7F-F45F-4FBB-974B-85B568B21B4D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2F4A21B-80B9-40F1-8308-E0B7F0FE0B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18622</TotalTime>
  <Words>326</Words>
  <Application>Microsoft Office PowerPoint</Application>
  <PresentationFormat>Widescreen</PresentationFormat>
  <Paragraphs>54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 2</vt:lpstr>
      <vt:lpstr>Quotable</vt:lpstr>
      <vt:lpstr>Investigating Self-Interacting Dark Matter using Interpretable Machine Learning</vt:lpstr>
      <vt:lpstr>Effect of Self-Interacting Dark Matter</vt:lpstr>
      <vt:lpstr>Era of Big Data</vt:lpstr>
      <vt:lpstr>Confidently Wrong</vt:lpstr>
      <vt:lpstr>Creating an Interpretable Latent Space</vt:lpstr>
      <vt:lpstr>Identification of Unknown Physical Properties</vt:lpstr>
      <vt:lpstr>Identifying Unknowns</vt:lpstr>
      <vt:lpstr>Improving Accuracy with Additional Data</vt:lpstr>
      <vt:lpstr>Improving Accuracy with Additional Data</vt:lpstr>
      <vt:lpstr>Quantifying When the Unknown Becomes Known</vt:lpstr>
      <vt:lpstr>Conclusions</vt:lpstr>
      <vt:lpstr>Conclusions</vt:lpstr>
      <vt:lpstr>Confidently Wrong</vt:lpstr>
      <vt:lpstr>Galaxy Clusters Probe Dark Matter</vt:lpstr>
      <vt:lpstr>Galaxy Clusters Probe Dark Matter</vt:lpstr>
      <vt:lpstr>Affect of Self-Interacting Dark Matter</vt:lpstr>
      <vt:lpstr>PowerPoint Presentation</vt:lpstr>
      <vt:lpstr>Limitations of Cosmology</vt:lpstr>
      <vt:lpstr>Enforcing Latent Structure</vt:lpstr>
      <vt:lpstr>Creating an Interpretable Latent Space</vt:lpstr>
      <vt:lpstr>Future Plans</vt:lpstr>
      <vt:lpstr>Investigating Dark Matter Self-Interaction using Physicalised Machine 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Interests</dc:title>
  <dc:creator>Ethan Tregidga</dc:creator>
  <cp:lastModifiedBy>Ethan Tregidga (et1g19)</cp:lastModifiedBy>
  <cp:revision>4</cp:revision>
  <dcterms:created xsi:type="dcterms:W3CDTF">2023-01-21T15:58:02Z</dcterms:created>
  <dcterms:modified xsi:type="dcterms:W3CDTF">2025-06-03T16:16:21Z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