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notesSlides/notesSlide23.xml" ContentType="application/vnd.openxmlformats-officedocument.presentationml.notesSlide+xml"/>
  <Override PartName="/ppt/ink/ink2.xml" ContentType="application/inkml+xml"/>
  <Override PartName="/ppt/notesSlides/notesSlide24.xml" ContentType="application/vnd.openxmlformats-officedocument.presentationml.notesSlide+xml"/>
  <Override PartName="/ppt/ink/ink3.xml" ContentType="application/inkml+xml"/>
  <Override PartName="/ppt/notesSlides/notesSlide25.xml" ContentType="application/vnd.openxmlformats-officedocument.presentationml.notesSlide+xml"/>
  <Override PartName="/ppt/ink/ink4.xml" ContentType="application/inkml+xml"/>
  <Override PartName="/ppt/notesSlides/notesSlide26.xml" ContentType="application/vnd.openxmlformats-officedocument.presentationml.notesSlide+xml"/>
  <Override PartName="/ppt/ink/ink5.xml" ContentType="application/inkml+xml"/>
  <Override PartName="/ppt/notesSlides/notesSlide2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8.xml" ContentType="application/vnd.openxmlformats-officedocument.presentationml.notesSlide+xml"/>
  <Override PartName="/ppt/ink/ink9.xml" ContentType="application/inkml+xml"/>
  <Override PartName="/ppt/notesSlides/notesSlide29.xml" ContentType="application/vnd.openxmlformats-officedocument.presentationml.notesSlide+xml"/>
  <Override PartName="/ppt/ink/ink10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64" r:id="rId3"/>
    <p:sldMasterId id="2147483676" r:id="rId4"/>
    <p:sldMasterId id="2147483732" r:id="rId5"/>
  </p:sldMasterIdLst>
  <p:notesMasterIdLst>
    <p:notesMasterId r:id="rId56"/>
  </p:notesMasterIdLst>
  <p:sldIdLst>
    <p:sldId id="257" r:id="rId6"/>
    <p:sldId id="498" r:id="rId7"/>
    <p:sldId id="541" r:id="rId8"/>
    <p:sldId id="598" r:id="rId9"/>
    <p:sldId id="599" r:id="rId10"/>
    <p:sldId id="575" r:id="rId11"/>
    <p:sldId id="600" r:id="rId12"/>
    <p:sldId id="596" r:id="rId13"/>
    <p:sldId id="601" r:id="rId14"/>
    <p:sldId id="604" r:id="rId15"/>
    <p:sldId id="605" r:id="rId16"/>
    <p:sldId id="606" r:id="rId17"/>
    <p:sldId id="607" r:id="rId18"/>
    <p:sldId id="608" r:id="rId19"/>
    <p:sldId id="611" r:id="rId20"/>
    <p:sldId id="612" r:id="rId21"/>
    <p:sldId id="616" r:id="rId22"/>
    <p:sldId id="617" r:id="rId23"/>
    <p:sldId id="613" r:id="rId24"/>
    <p:sldId id="619" r:id="rId25"/>
    <p:sldId id="622" r:id="rId26"/>
    <p:sldId id="620" r:id="rId27"/>
    <p:sldId id="628" r:id="rId28"/>
    <p:sldId id="627" r:id="rId29"/>
    <p:sldId id="630" r:id="rId30"/>
    <p:sldId id="625" r:id="rId31"/>
    <p:sldId id="652" r:id="rId32"/>
    <p:sldId id="624" r:id="rId33"/>
    <p:sldId id="633" r:id="rId34"/>
    <p:sldId id="626" r:id="rId35"/>
    <p:sldId id="634" r:id="rId36"/>
    <p:sldId id="635" r:id="rId37"/>
    <p:sldId id="632" r:id="rId38"/>
    <p:sldId id="639" r:id="rId39"/>
    <p:sldId id="638" r:id="rId40"/>
    <p:sldId id="637" r:id="rId41"/>
    <p:sldId id="653" r:id="rId42"/>
    <p:sldId id="610" r:id="rId43"/>
    <p:sldId id="643" r:id="rId44"/>
    <p:sldId id="642" r:id="rId45"/>
    <p:sldId id="644" r:id="rId46"/>
    <p:sldId id="651" r:id="rId47"/>
    <p:sldId id="648" r:id="rId48"/>
    <p:sldId id="649" r:id="rId49"/>
    <p:sldId id="650" r:id="rId50"/>
    <p:sldId id="645" r:id="rId51"/>
    <p:sldId id="303" r:id="rId52"/>
    <p:sldId id="615" r:id="rId53"/>
    <p:sldId id="646" r:id="rId54"/>
    <p:sldId id="64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AD0"/>
    <a:srgbClr val="606060"/>
    <a:srgbClr val="9C9C9C"/>
    <a:srgbClr val="7DBD7D"/>
    <a:srgbClr val="007E00"/>
    <a:srgbClr val="FFA100"/>
    <a:srgbClr val="ED8B26"/>
    <a:srgbClr val="151515"/>
    <a:srgbClr val="FF0000"/>
    <a:srgbClr val="260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852" autoAdjust="0"/>
  </p:normalViewPr>
  <p:slideViewPr>
    <p:cSldViewPr snapToGrid="0">
      <p:cViewPr>
        <p:scale>
          <a:sx n="75" d="100"/>
          <a:sy n="75" d="100"/>
        </p:scale>
        <p:origin x="1128" y="43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22:37:55.7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0 804 24575,'1'-4'0,"-1"-1"0,1 1 0,0 0 0,0 0 0,1-1 0,-1 1 0,1 0 0,0 1 0,0-1 0,0 0 0,4-4 0,34-40 0,-29 35 0,46-44 0,2 2 0,2 2 0,80-51 0,-63 46 0,-15 6 0,79-84 0,-86 80 0,-26 25 0,-19 18 0,1 1 0,0 0 0,1 1 0,0 0 0,22-13 0,-34 23 0,0 1 0,0-1 0,0 1 0,0-1 0,0 1 0,0-1 0,1 1 0,-1 0 0,0 0 0,0-1 0,0 1 0,1 0 0,-1 0 0,0 0 0,0 0 0,1 1 0,-1-1 0,0 0 0,0 0 0,0 1 0,0-1 0,1 1 0,-1-1 0,0 1 0,0-1 0,0 1 0,0 0 0,0 0 0,0-1 0,0 1 0,0 0 0,-1 0 0,1 0 0,0 0 0,0 0 0,-1 0 0,1 0 0,0 0 0,-1 0 0,0 0 0,1 1 0,-1-1 0,1 0 0,-1 0 0,0 2 0,3 7 0,-1 0 0,-1 1 0,1-1 0,-1 12 0,-1-21 0,-1 84 0,-4 0 0,-19 98 0,-1 13 0,18-105 0,9 180 0,-2-269 0,0 0 0,1 0 0,-1 1 0,0-1 0,1 0 0,0 0 0,-1 0 0,1 0 0,0 0 0,0 0 0,0 0 0,0 0 0,0-1 0,1 1 0,-1 0 0,3 2 0,-3-4 0,0 1 0,0-1 0,0 1 0,0-1 0,1 0 0,-1 0 0,0 1 0,0-1 0,0 0 0,0 0 0,1 0 0,-1 0 0,0-1 0,0 1 0,0 0 0,1 0 0,-1-1 0,0 1 0,0 0 0,0-1 0,0 1 0,0-1 0,0 0 0,0 1 0,0-1 0,0 0 0,0 0 0,0 1 0,0-1 0,-1 0 0,1 0 0,1-1 0,28-33 0,-2 0 0,47-79 0,-42 63 0,108-175 0,92-135 0,-115 211 0,-116 147 0,0 0 0,1 1 0,-1-1 0,1 1 0,-1 0 0,1-1 0,5-2 0,-8 5 0,1 0 0,-1 0 0,1-1 0,0 1 0,-1 0 0,1 0 0,0 0 0,-1-1 0,1 1 0,0 0 0,-1 0 0,1 0 0,0 0 0,-1 0 0,1 1 0,0-1 0,-1 0 0,1 0 0,0 0 0,-1 0 0,1 1 0,0-1 0,-1 0 0,1 1 0,-1-1 0,1 1 0,0-1 0,-1 0 0,1 1 0,-1-1 0,0 1 0,1-1 0,-1 1 0,1 0 0,-1-1 0,0 1 0,1-1 0,-1 1 0,0 0 0,0-1 0,1 1 0,-1 0 0,0-1 0,0 1 0,0 1 0,4 20 0,0 1 0,-2 0 0,-1 0 0,0 0 0,-5 38 0,2-37 0,-28 206 0,3-36 0,26-190 0,1 0 0,0 0 0,0 1 0,0-1 0,0 0 0,1 0 0,-1 0 0,1 0 0,0 0 0,1 0 0,2 7 0,-3-9 0,0-1 0,1 1 0,-1-1 0,0 0 0,0 0 0,1 1 0,-1-1 0,1 0 0,-1 0 0,1-1 0,-1 1 0,1 0 0,0 0 0,-1-1 0,1 1 0,0-1 0,-1 1 0,1-1 0,0 0 0,0 0 0,-1 0 0,1 0 0,0 0 0,0 0 0,0 0 0,-1 0 0,1-1 0,0 1 0,2-2 0,8-2 0,-1 0 0,0 0 0,0-1 0,0-1 0,-1 0 0,0 0 0,0-1 0,9-9 0,72-74 0,-34 32 0,30-28 0,73-65 0,-118 112 0,-33 29 0,1 0 0,1 1 0,0 0 0,12-7 0,-22 15 0,-1 0 0,1 1 0,0-1 0,0 1 0,0-1 0,0 1 0,0 0 0,-1-1 0,1 1 0,0 0 0,0 0 0,0-1 0,0 1 0,0 0 0,0 0 0,0 0 0,0 0 0,0 0 0,0 1 0,0-1 0,0 0 0,0 0 0,0 0 0,0 1 0,0-1 0,0 1 0,-1-1 0,1 1 0,0-1 0,0 1 0,0-1 0,-1 1 0,1 0 0,0-1 0,-1 1 0,1 0 0,0 0 0,-1-1 0,1 1 0,-1 0 0,1 0 0,-1 0 0,0 0 0,1 0 0,-1 0 0,0 0 0,0 0 0,1 1 0,1 8 0,-1-1 0,1 0 0,-2 1 0,1 10 0,-1-13 0,-3 204 0,3 61 0,1-264 0,-1-1 0,2 0 0,-1 0 0,1 0 0,0 0 0,2 6 0,-3-11 0,0-1 0,-1 1 0,1-1 0,0 1 0,-1-1 0,1 0 0,0 1 0,0-1 0,0 0 0,0 0 0,0 0 0,1 0 0,-1 0 0,0 0 0,0 0 0,1 0 0,-1 0 0,1 0 0,-1-1 0,1 1 0,-1-1 0,1 1 0,-1-1 0,1 0 0,-1 1 0,1-1 0,-1 0 0,1 0 0,0 0 0,-1 0 0,1 0 0,2-1 0,2-1 0,-1 0 0,1-1 0,-1 1 0,0-1 0,0-1 0,0 1 0,0-1 0,0 1 0,-1-1 0,5-5 0,43-53 0,-36 42 0,193-260 0,-83 107 0,-107 148 0,1 1 0,1 0 0,0 1 0,2 2 0,25-19 0,-46 39 0,-1-1 0,1 1 0,-1 0 0,1 0 0,-1 0 0,1 1 0,0-1 0,-1 0 0,1 1 0,0-1 0,0 1 0,-1-1 0,1 1 0,0 0 0,0 0 0,0 0 0,0 0 0,-1 0 0,1 0 0,2 1 0,-2-1 0,-1 1 0,0 0 0,1 0 0,-1 0 0,0 0 0,0 0 0,1 0 0,-1 0 0,0 1 0,0-1 0,0 0 0,-1 1 0,1-1 0,0 1 0,0-1 0,-1 1 0,1-1 0,0 2 0,2 10 0,-1 0 0,0 0 0,-1 0 0,0 20 0,-1-23 0,-16 237 0,7-169 0,2 106 0,7-180 0,0-1 0,0 0 0,1 1 0,-1-1 0,1 0 0,-1 0 0,1 1 0,0-1 0,0 0 0,1 0 0,2 6 0,-4-9 0,1 1 0,-1-1 0,1 0 0,-1 1 0,1-1 0,-1 0 0,1 1 0,-1-1 0,1 0 0,0 1 0,-1-1 0,1 0 0,-1 0 0,1 0 0,0 0 0,-1 0 0,1 0 0,-1 1 0,1-1 0,0-1 0,-1 1 0,1 0 0,0 0 0,22-13 0,-15 5 0,-1 0 0,0-1 0,0 1 0,-1-1 0,0-1 0,-1 1 0,5-11 0,10-17 0,262-358 0,-271 381 0,-9 12 0,3-5 0,1 0 0,0 0 0,0 1 0,9-8 0,-14 13 0,0 1 0,-1-1 0,1 0 0,0 1 0,0-1 0,0 1 0,0-1 0,0 1 0,-1-1 0,1 1 0,0 0 0,0-1 0,0 1 0,0 0 0,0 0 0,0 0 0,0-1 0,0 1 0,1 0 0,-1 1 0,0-1 0,0 0 0,0 0 0,0 0 0,0 1 0,0-1 0,0 0 0,-1 1 0,1-1 0,0 1 0,0-1 0,0 1 0,0-1 0,0 1 0,-1 0 0,1-1 0,0 1 0,0 0 0,-1 0 0,1-1 0,-1 1 0,1 0 0,-1 0 0,1 0 0,-1 0 0,1 1 0,3 11 0,0 1 0,-1-1 0,0 1 0,-1 0 0,-1-1 0,0 1 0,-1 0 0,-2 17 0,2 0 0,-5 315 0,5-341 0,0 0 0,0-1 0,0 1 0,1-1 0,0 1 0,0-1 0,0 1 0,0-1 0,1 1 0,2 5 0,-3-8 0,1-1 0,-1 1 0,1-1 0,-1 1 0,1-1 0,-1 1 0,1-1 0,0 0 0,0 0 0,-1 0 0,1 0 0,0 0 0,0 0 0,0-1 0,0 1 0,0-1 0,0 1 0,0-1 0,1 0 0,-1 1 0,0-1 0,0 0 0,0 0 0,4-1 0,5-2 0,0 0 0,0 0 0,0-1 0,0 0 0,-1-1 0,0 0 0,1-1 0,-2 0 0,1-1 0,15-14 0,-1 4 0,22-20 0,-1-1 0,49-54 0,69-96 0,-125 143 0,-23 27 0,33-36 0,-44 49 0,1 1 0,0 0 0,0 0 0,0 1 0,1-1 0,-1 1 0,1 0 0,10-3 0,-14 5 0,-1 1 0,0 0 0,0-1 0,0 1 0,0 0 0,1 0 0,-1 0 0,0 0 0,0 0 0,0 0 0,0 0 0,1 0 0,-1 1 0,0-1 0,0 0 0,0 1 0,0-1 0,0 1 0,0-1 0,0 1 0,0-1 0,0 1 0,2 1 0,-2 0 0,1 0 0,-1 0 0,1 0 0,-1 0 0,0 0 0,0 1 0,0-1 0,0 0 0,0 1 0,1 3 0,0 8 0,0 0 0,-1 0 0,0 18 0,-1-21 0,-19 273 131,0-33-1627,19-223-5330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22:11:23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0 804 24575,'1'-4'0,"-1"-1"0,1 1 0,0 0 0,0 0 0,1-1 0,-1 1 0,1 0 0,0 1 0,0-1 0,0 0 0,4-4 0,34-40 0,-29 35 0,46-44 0,2 2 0,2 2 0,80-51 0,-63 46 0,-15 6 0,79-84 0,-86 80 0,-26 25 0,-19 18 0,1 1 0,0 0 0,1 1 0,0 0 0,22-13 0,-34 23 0,0 1 0,0-1 0,0 1 0,0-1 0,0 1 0,0-1 0,1 1 0,-1 0 0,0 0 0,0-1 0,0 1 0,1 0 0,-1 0 0,0 0 0,0 0 0,1 1 0,-1-1 0,0 0 0,0 0 0,0 1 0,0-1 0,1 1 0,-1-1 0,0 1 0,0-1 0,0 1 0,0 0 0,0 0 0,0-1 0,0 1 0,0 0 0,-1 0 0,1 0 0,0 0 0,0 0 0,-1 0 0,1 0 0,0 0 0,-1 0 0,0 0 0,1 1 0,-1-1 0,1 0 0,-1 0 0,0 2 0,3 7 0,-1 0 0,-1 1 0,1-1 0,-1 12 0,-1-21 0,-1 84 0,-4 0 0,-19 98 0,-1 13 0,18-105 0,9 180 0,-2-269 0,0 0 0,1 0 0,-1 1 0,0-1 0,1 0 0,0 0 0,-1 0 0,1 0 0,0 0 0,0 0 0,0 0 0,0 0 0,0-1 0,1 1 0,-1 0 0,3 2 0,-3-4 0,0 1 0,0-1 0,0 1 0,0-1 0,1 0 0,-1 0 0,0 1 0,0-1 0,0 0 0,0 0 0,1 0 0,-1 0 0,0-1 0,0 1 0,0 0 0,1 0 0,-1-1 0,0 1 0,0 0 0,0-1 0,0 1 0,0-1 0,0 0 0,0 1 0,0-1 0,0 0 0,0 0 0,0 1 0,0-1 0,-1 0 0,1 0 0,1-1 0,28-33 0,-2 0 0,47-79 0,-42 63 0,108-175 0,92-135 0,-115 211 0,-116 147 0,0 0 0,1 1 0,-1-1 0,1 1 0,-1 0 0,1-1 0,5-2 0,-8 5 0,1 0 0,-1 0 0,1-1 0,0 1 0,-1 0 0,1 0 0,0 0 0,-1-1 0,1 1 0,0 0 0,-1 0 0,1 0 0,0 0 0,-1 0 0,1 1 0,0-1 0,-1 0 0,1 0 0,0 0 0,-1 0 0,1 1 0,0-1 0,-1 0 0,1 1 0,-1-1 0,1 1 0,0-1 0,-1 0 0,1 1 0,-1-1 0,0 1 0,1-1 0,-1 1 0,1 0 0,-1-1 0,0 1 0,1-1 0,-1 1 0,0 0 0,0-1 0,1 1 0,-1 0 0,0-1 0,0 1 0,0 1 0,4 20 0,0 1 0,-2 0 0,-1 0 0,0 0 0,-5 38 0,2-37 0,-28 206 0,3-36 0,26-190 0,1 0 0,0 0 0,0 1 0,0-1 0,0 0 0,1 0 0,-1 0 0,1 0 0,0 0 0,1 0 0,2 7 0,-3-9 0,0-1 0,1 1 0,-1-1 0,0 0 0,0 0 0,1 1 0,-1-1 0,1 0 0,-1 0 0,1-1 0,-1 1 0,1 0 0,0 0 0,-1-1 0,1 1 0,0-1 0,-1 1 0,1-1 0,0 0 0,0 0 0,-1 0 0,1 0 0,0 0 0,0 0 0,0 0 0,-1 0 0,1-1 0,0 1 0,2-2 0,8-2 0,-1 0 0,0 0 0,0-1 0,0-1 0,-1 0 0,0 0 0,0-1 0,9-9 0,72-74 0,-34 32 0,30-28 0,73-65 0,-118 112 0,-33 29 0,1 0 0,1 1 0,0 0 0,12-7 0,-22 15 0,-1 0 0,1 1 0,0-1 0,0 1 0,0-1 0,0 1 0,0 0 0,-1-1 0,1 1 0,0 0 0,0 0 0,0-1 0,0 1 0,0 0 0,0 0 0,0 0 0,0 0 0,0 0 0,0 1 0,0-1 0,0 0 0,0 0 0,0 0 0,0 1 0,0-1 0,0 1 0,-1-1 0,1 1 0,0-1 0,0 1 0,0-1 0,-1 1 0,1 0 0,0-1 0,-1 1 0,1 0 0,0 0 0,-1-1 0,1 1 0,-1 0 0,1 0 0,-1 0 0,0 0 0,1 0 0,-1 0 0,0 0 0,0 0 0,1 1 0,1 8 0,-1-1 0,1 0 0,-2 1 0,1 10 0,-1-13 0,-3 204 0,3 61 0,1-264 0,-1-1 0,2 0 0,-1 0 0,1 0 0,0 0 0,2 6 0,-3-11 0,0-1 0,-1 1 0,1-1 0,0 1 0,-1-1 0,1 0 0,0 1 0,0-1 0,0 0 0,0 0 0,0 0 0,1 0 0,-1 0 0,0 0 0,0 0 0,1 0 0,-1 0 0,1 0 0,-1-1 0,1 1 0,-1-1 0,1 1 0,-1-1 0,1 0 0,-1 1 0,1-1 0,-1 0 0,1 0 0,0 0 0,-1 0 0,1 0 0,2-1 0,2-1 0,-1 0 0,1-1 0,-1 1 0,0-1 0,0-1 0,0 1 0,0-1 0,0 1 0,-1-1 0,5-5 0,43-53 0,-36 42 0,193-260 0,-83 107 0,-107 148 0,1 1 0,1 0 0,0 1 0,2 2 0,25-19 0,-46 39 0,-1-1 0,1 1 0,-1 0 0,1 0 0,-1 0 0,1 1 0,0-1 0,-1 0 0,1 1 0,0-1 0,0 1 0,-1-1 0,1 1 0,0 0 0,0 0 0,0 0 0,0 0 0,-1 0 0,1 0 0,2 1 0,-2-1 0,-1 1 0,0 0 0,1 0 0,-1 0 0,0 0 0,0 0 0,1 0 0,-1 0 0,0 1 0,0-1 0,0 0 0,-1 1 0,1-1 0,0 1 0,0-1 0,-1 1 0,1-1 0,0 2 0,2 10 0,-1 0 0,0 0 0,-1 0 0,0 20 0,-1-23 0,-16 237 0,7-169 0,2 106 0,7-180 0,0-1 0,0 0 0,1 1 0,-1-1 0,1 0 0,-1 0 0,1 1 0,0-1 0,0 0 0,1 0 0,2 6 0,-4-9 0,1 1 0,-1-1 0,1 0 0,-1 1 0,1-1 0,-1 0 0,1 1 0,-1-1 0,1 0 0,0 1 0,-1-1 0,1 0 0,-1 0 0,1 0 0,0 0 0,-1 0 0,1 0 0,-1 1 0,1-1 0,0-1 0,-1 1 0,1 0 0,0 0 0,22-13 0,-15 5 0,-1 0 0,0-1 0,0 1 0,-1-1 0,0-1 0,-1 1 0,5-11 0,10-17 0,262-358 0,-271 381 0,-9 12 0,3-5 0,1 0 0,0 0 0,0 1 0,9-8 0,-14 13 0,0 1 0,-1-1 0,1 0 0,0 1 0,0-1 0,0 1 0,0-1 0,0 1 0,-1-1 0,1 1 0,0 0 0,0-1 0,0 1 0,0 0 0,0 0 0,0 0 0,0-1 0,0 1 0,1 0 0,-1 1 0,0-1 0,0 0 0,0 0 0,0 0 0,0 1 0,0-1 0,0 0 0,-1 1 0,1-1 0,0 1 0,0-1 0,0 1 0,0-1 0,0 1 0,-1 0 0,1-1 0,0 1 0,0 0 0,-1 0 0,1-1 0,-1 1 0,1 0 0,-1 0 0,1 0 0,-1 0 0,1 1 0,3 11 0,0 1 0,-1-1 0,0 1 0,-1 0 0,-1-1 0,0 1 0,-1 0 0,-2 17 0,2 0 0,-5 315 0,5-341 0,0 0 0,0-1 0,0 1 0,1-1 0,0 1 0,0-1 0,0 1 0,0-1 0,1 1 0,2 5 0,-3-8 0,1-1 0,-1 1 0,1-1 0,-1 1 0,1-1 0,-1 1 0,1-1 0,0 0 0,0 0 0,-1 0 0,1 0 0,0 0 0,0 0 0,0-1 0,0 1 0,0-1 0,0 1 0,0-1 0,1 0 0,-1 1 0,0-1 0,0 0 0,0 0 0,4-1 0,5-2 0,0 0 0,0 0 0,0-1 0,0 0 0,-1-1 0,0 0 0,1-1 0,-2 0 0,1-1 0,15-14 0,-1 4 0,22-20 0,-1-1 0,49-54 0,69-96 0,-125 143 0,-23 27 0,33-36 0,-44 49 0,1 1 0,0 0 0,0 0 0,0 1 0,1-1 0,-1 1 0,1 0 0,10-3 0,-14 5 0,-1 1 0,0 0 0,0-1 0,0 1 0,0 0 0,1 0 0,-1 0 0,0 0 0,0 0 0,0 0 0,0 0 0,1 0 0,-1 1 0,0-1 0,0 0 0,0 1 0,0-1 0,0 1 0,0-1 0,0 1 0,0-1 0,0 1 0,2 1 0,-2 0 0,1 0 0,-1 0 0,1 0 0,-1 0 0,0 0 0,0 1 0,0-1 0,0 0 0,0 1 0,1 3 0,0 8 0,0 0 0,-1 0 0,0 18 0,-1-21 0,-19 273 131,0-33-1627,19-223-5330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0:54:44.4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0:54:46.4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578 0 24575,'-5'6'0,"1"-1"0,0 1 0,0 0 0,0 1 0,1-1 0,0 0 0,-4 10 0,-1 4 0,-201 566 0,104-263 0,-72 180 0,167-475 0,1-1 0,2 1 0,0 0 0,3 0 0,0 1 0,0 56 0,7-76 0,2-12 0,8-21 0,-10 18 0,125-264 0,92-180 0,-175 363 0,102-177 0,-120 223 0,1 1 0,2 2 0,1 1 0,41-37 0,-71 72 0,0 1 0,0 0 0,0 0 0,1 0 0,-1 0 0,0 0 0,1 0 0,-1 0 0,0 0 0,1 1 0,-1-1 0,1 0 0,0 1 0,-1-1 0,1 1 0,-1 0 0,4-1 0,-4 1 0,-1 1 0,1-1 0,0 1 0,-1-1 0,1 1 0,-1-1 0,1 1 0,-1-1 0,1 1 0,-1-1 0,1 1 0,-1 0 0,1-1 0,-1 1 0,0-1 0,1 1 0,-1 0 0,0 0 0,0-1 0,0 1 0,1 0 0,-1-1 0,0 1 0,0 0 0,0 0 0,0 0 0,0 9 0,-1 0 0,0-1 0,0 0 0,-5 18 0,-53 145 0,24-75 0,-74 206 0,-76 229 0,151-413 0,105-351 0,80-222 0,-115 374 0,3 1 0,4 2 0,3 2 0,3 2 0,92-106 0,-136 174 0,0-2 0,1 0 0,0 1 0,0-1 0,1 1 0,0 0 0,0 1 0,0 0 0,0 0 0,1 0 0,11-4 0,-18 9 0,0-1 0,0 1 0,0 0 0,0 0 0,-1 0 0,1-1 0,0 1 0,0 0 0,0 0 0,0 0 0,0 0 0,0 0 0,0 1 0,0-1 0,0 0 0,0 0 0,0 1 0,0-1 0,-1 0 0,1 1 0,0-1 0,0 1 0,0-1 0,-1 1 0,1-1 0,1 2 0,-1 0 0,0 0 0,0-1 0,0 1 0,0 0 0,0 0 0,-1 0 0,1 0 0,-1 0 0,1 0 0,-1 0 0,0 4 0,0 6 0,0 0 0,-1 1 0,-4 15 0,-126 520 0,33-163 0,42-131 0,53-237 0,8-29 0,-2 4 0,173-483-55,82-209-532,-230 627 587,-12 30 0,1 1 0,38-66 0,-54 107 0,-1 0 0,0 0 0,1 0 0,-1 0 0,1 0 0,0 1 0,-1-1 0,1 0 0,-1 0 0,1 0 0,0 1 0,0-1 0,0 1 0,-1-1 0,1 0 0,0 1 0,0-1 0,0 1 0,2-1 0,-3 2 0,1-1 0,-1 1 0,1 0 0,-1 0 0,1-1 0,-1 1 0,1 0 0,-1 0 0,0 0 0,1 0 0,-1-1 0,0 1 0,0 0 0,0 0 0,0 0 0,0 0 0,0 0 0,0 0 0,0 0 0,0 1 0,-1 35 98,-2 0 0,-1 0-1,-2-1 1,-12 42 0,-53 143 97,65-203-237,-14 37 42,9-28 0,1 1 0,1 0 0,1 1 0,2-1 0,-4 38 0,10-66 0,-1 0 0,1 1 0,0-1 0,0 0 0,0 1 0,0-1 0,0 0 0,0 1 0,0-1 0,0 0 0,0 1 0,0-1 0,0 1 0,0-1 0,0 0 0,0 1 0,0-1 0,0 0 0,0 1 0,0-1 0,0 1 0,0-1 0,1 0 0,-1 1 0,0-1 0,0 0 0,0 0 0,1 1 0,-1-1 0,0 0 0,0 1 0,1-1 0,-1 0 0,0 0 0,1 0 0,-1 1 0,0-1 0,1 0 0,-1 0 0,0 0 0,1 1 0,13-15 0,12-31 0,-25 44 0,31-60-682,34-88-1,-57 119-6143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22:11:23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0 804 24575,'1'-4'0,"-1"-1"0,1 1 0,0 0 0,0 0 0,1-1 0,-1 1 0,1 0 0,0 1 0,0-1 0,0 0 0,4-4 0,34-40 0,-29 35 0,46-44 0,2 2 0,2 2 0,80-51 0,-63 46 0,-15 6 0,79-84 0,-86 80 0,-26 25 0,-19 18 0,1 1 0,0 0 0,1 1 0,0 0 0,22-13 0,-34 23 0,0 1 0,0-1 0,0 1 0,0-1 0,0 1 0,0-1 0,1 1 0,-1 0 0,0 0 0,0-1 0,0 1 0,1 0 0,-1 0 0,0 0 0,0 0 0,1 1 0,-1-1 0,0 0 0,0 0 0,0 1 0,0-1 0,1 1 0,-1-1 0,0 1 0,0-1 0,0 1 0,0 0 0,0 0 0,0-1 0,0 1 0,0 0 0,-1 0 0,1 0 0,0 0 0,0 0 0,-1 0 0,1 0 0,0 0 0,-1 0 0,0 0 0,1 1 0,-1-1 0,1 0 0,-1 0 0,0 2 0,3 7 0,-1 0 0,-1 1 0,1-1 0,-1 12 0,-1-21 0,-1 84 0,-4 0 0,-19 98 0,-1 13 0,18-105 0,9 180 0,-2-269 0,0 0 0,1 0 0,-1 1 0,0-1 0,1 0 0,0 0 0,-1 0 0,1 0 0,0 0 0,0 0 0,0 0 0,0 0 0,0-1 0,1 1 0,-1 0 0,3 2 0,-3-4 0,0 1 0,0-1 0,0 1 0,0-1 0,1 0 0,-1 0 0,0 1 0,0-1 0,0 0 0,0 0 0,1 0 0,-1 0 0,0-1 0,0 1 0,0 0 0,1 0 0,-1-1 0,0 1 0,0 0 0,0-1 0,0 1 0,0-1 0,0 0 0,0 1 0,0-1 0,0 0 0,0 0 0,0 1 0,0-1 0,-1 0 0,1 0 0,1-1 0,28-33 0,-2 0 0,47-79 0,-42 63 0,108-175 0,92-135 0,-115 211 0,-116 147 0,0 0 0,1 1 0,-1-1 0,1 1 0,-1 0 0,1-1 0,5-2 0,-8 5 0,1 0 0,-1 0 0,1-1 0,0 1 0,-1 0 0,1 0 0,0 0 0,-1-1 0,1 1 0,0 0 0,-1 0 0,1 0 0,0 0 0,-1 0 0,1 1 0,0-1 0,-1 0 0,1 0 0,0 0 0,-1 0 0,1 1 0,0-1 0,-1 0 0,1 1 0,-1-1 0,1 1 0,0-1 0,-1 0 0,1 1 0,-1-1 0,0 1 0,1-1 0,-1 1 0,1 0 0,-1-1 0,0 1 0,1-1 0,-1 1 0,0 0 0,0-1 0,1 1 0,-1 0 0,0-1 0,0 1 0,0 1 0,4 20 0,0 1 0,-2 0 0,-1 0 0,0 0 0,-5 38 0,2-37 0,-28 206 0,3-36 0,26-190 0,1 0 0,0 0 0,0 1 0,0-1 0,0 0 0,1 0 0,-1 0 0,1 0 0,0 0 0,1 0 0,2 7 0,-3-9 0,0-1 0,1 1 0,-1-1 0,0 0 0,0 0 0,1 1 0,-1-1 0,1 0 0,-1 0 0,1-1 0,-1 1 0,1 0 0,0 0 0,-1-1 0,1 1 0,0-1 0,-1 1 0,1-1 0,0 0 0,0 0 0,-1 0 0,1 0 0,0 0 0,0 0 0,0 0 0,-1 0 0,1-1 0,0 1 0,2-2 0,8-2 0,-1 0 0,0 0 0,0-1 0,0-1 0,-1 0 0,0 0 0,0-1 0,9-9 0,72-74 0,-34 32 0,30-28 0,73-65 0,-118 112 0,-33 29 0,1 0 0,1 1 0,0 0 0,12-7 0,-22 15 0,-1 0 0,1 1 0,0-1 0,0 1 0,0-1 0,0 1 0,0 0 0,-1-1 0,1 1 0,0 0 0,0 0 0,0-1 0,0 1 0,0 0 0,0 0 0,0 0 0,0 0 0,0 0 0,0 1 0,0-1 0,0 0 0,0 0 0,0 0 0,0 1 0,0-1 0,0 1 0,-1-1 0,1 1 0,0-1 0,0 1 0,0-1 0,-1 1 0,1 0 0,0-1 0,-1 1 0,1 0 0,0 0 0,-1-1 0,1 1 0,-1 0 0,1 0 0,-1 0 0,0 0 0,1 0 0,-1 0 0,0 0 0,0 0 0,1 1 0,1 8 0,-1-1 0,1 0 0,-2 1 0,1 10 0,-1-13 0,-3 204 0,3 61 0,1-264 0,-1-1 0,2 0 0,-1 0 0,1 0 0,0 0 0,2 6 0,-3-11 0,0-1 0,-1 1 0,1-1 0,0 1 0,-1-1 0,1 0 0,0 1 0,0-1 0,0 0 0,0 0 0,0 0 0,1 0 0,-1 0 0,0 0 0,0 0 0,1 0 0,-1 0 0,1 0 0,-1-1 0,1 1 0,-1-1 0,1 1 0,-1-1 0,1 0 0,-1 1 0,1-1 0,-1 0 0,1 0 0,0 0 0,-1 0 0,1 0 0,2-1 0,2-1 0,-1 0 0,1-1 0,-1 1 0,0-1 0,0-1 0,0 1 0,0-1 0,0 1 0,-1-1 0,5-5 0,43-53 0,-36 42 0,193-260 0,-83 107 0,-107 148 0,1 1 0,1 0 0,0 1 0,2 2 0,25-19 0,-46 39 0,-1-1 0,1 1 0,-1 0 0,1 0 0,-1 0 0,1 1 0,0-1 0,-1 0 0,1 1 0,0-1 0,0 1 0,-1-1 0,1 1 0,0 0 0,0 0 0,0 0 0,0 0 0,-1 0 0,1 0 0,2 1 0,-2-1 0,-1 1 0,0 0 0,1 0 0,-1 0 0,0 0 0,0 0 0,1 0 0,-1 0 0,0 1 0,0-1 0,0 0 0,-1 1 0,1-1 0,0 1 0,0-1 0,-1 1 0,1-1 0,0 2 0,2 10 0,-1 0 0,0 0 0,-1 0 0,0 20 0,-1-23 0,-16 237 0,7-169 0,2 106 0,7-180 0,0-1 0,0 0 0,1 1 0,-1-1 0,1 0 0,-1 0 0,1 1 0,0-1 0,0 0 0,1 0 0,2 6 0,-4-9 0,1 1 0,-1-1 0,1 0 0,-1 1 0,1-1 0,-1 0 0,1 1 0,-1-1 0,1 0 0,0 1 0,-1-1 0,1 0 0,-1 0 0,1 0 0,0 0 0,-1 0 0,1 0 0,-1 1 0,1-1 0,0-1 0,-1 1 0,1 0 0,0 0 0,22-13 0,-15 5 0,-1 0 0,0-1 0,0 1 0,-1-1 0,0-1 0,-1 1 0,5-11 0,10-17 0,262-358 0,-271 381 0,-9 12 0,3-5 0,1 0 0,0 0 0,0 1 0,9-8 0,-14 13 0,0 1 0,-1-1 0,1 0 0,0 1 0,0-1 0,0 1 0,0-1 0,0 1 0,-1-1 0,1 1 0,0 0 0,0-1 0,0 1 0,0 0 0,0 0 0,0 0 0,0-1 0,0 1 0,1 0 0,-1 1 0,0-1 0,0 0 0,0 0 0,0 0 0,0 1 0,0-1 0,0 0 0,-1 1 0,1-1 0,0 1 0,0-1 0,0 1 0,0-1 0,0 1 0,-1 0 0,1-1 0,0 1 0,0 0 0,-1 0 0,1-1 0,-1 1 0,1 0 0,-1 0 0,1 0 0,-1 0 0,1 1 0,3 11 0,0 1 0,-1-1 0,0 1 0,-1 0 0,-1-1 0,0 1 0,-1 0 0,-2 17 0,2 0 0,-5 315 0,5-341 0,0 0 0,0-1 0,0 1 0,1-1 0,0 1 0,0-1 0,0 1 0,0-1 0,1 1 0,2 5 0,-3-8 0,1-1 0,-1 1 0,1-1 0,-1 1 0,1-1 0,-1 1 0,1-1 0,0 0 0,0 0 0,-1 0 0,1 0 0,0 0 0,0 0 0,0-1 0,0 1 0,0-1 0,0 1 0,0-1 0,1 0 0,-1 1 0,0-1 0,0 0 0,0 0 0,4-1 0,5-2 0,0 0 0,0 0 0,0-1 0,0 0 0,-1-1 0,0 0 0,1-1 0,-2 0 0,1-1 0,15-14 0,-1 4 0,22-20 0,-1-1 0,49-54 0,69-96 0,-125 143 0,-23 27 0,33-36 0,-44 49 0,1 1 0,0 0 0,0 0 0,0 1 0,1-1 0,-1 1 0,1 0 0,10-3 0,-14 5 0,-1 1 0,0 0 0,0-1 0,0 1 0,0 0 0,1 0 0,-1 0 0,0 0 0,0 0 0,0 0 0,0 0 0,1 0 0,-1 1 0,0-1 0,0 0 0,0 1 0,0-1 0,0 1 0,0-1 0,0 1 0,0-1 0,0 1 0,2 1 0,-2 0 0,1 0 0,-1 0 0,1 0 0,-1 0 0,0 0 0,0 1 0,0-1 0,0 0 0,0 1 0,1 3 0,0 8 0,0 0 0,-1 0 0,0 18 0,-1-21 0,-19 273 131,0-33-1627,19-223-5330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22:11:23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0 804 24575,'1'-4'0,"-1"-1"0,1 1 0,0 0 0,0 0 0,1-1 0,-1 1 0,1 0 0,0 1 0,0-1 0,0 0 0,4-4 0,34-40 0,-29 35 0,46-44 0,2 2 0,2 2 0,80-51 0,-63 46 0,-15 6 0,79-84 0,-86 80 0,-26 25 0,-19 18 0,1 1 0,0 0 0,1 1 0,0 0 0,22-13 0,-34 23 0,0 1 0,0-1 0,0 1 0,0-1 0,0 1 0,0-1 0,1 1 0,-1 0 0,0 0 0,0-1 0,0 1 0,1 0 0,-1 0 0,0 0 0,0 0 0,1 1 0,-1-1 0,0 0 0,0 0 0,0 1 0,0-1 0,1 1 0,-1-1 0,0 1 0,0-1 0,0 1 0,0 0 0,0 0 0,0-1 0,0 1 0,0 0 0,-1 0 0,1 0 0,0 0 0,0 0 0,-1 0 0,1 0 0,0 0 0,-1 0 0,0 0 0,1 1 0,-1-1 0,1 0 0,-1 0 0,0 2 0,3 7 0,-1 0 0,-1 1 0,1-1 0,-1 12 0,-1-21 0,-1 84 0,-4 0 0,-19 98 0,-1 13 0,18-105 0,9 180 0,-2-269 0,0 0 0,1 0 0,-1 1 0,0-1 0,1 0 0,0 0 0,-1 0 0,1 0 0,0 0 0,0 0 0,0 0 0,0 0 0,0-1 0,1 1 0,-1 0 0,3 2 0,-3-4 0,0 1 0,0-1 0,0 1 0,0-1 0,1 0 0,-1 0 0,0 1 0,0-1 0,0 0 0,0 0 0,1 0 0,-1 0 0,0-1 0,0 1 0,0 0 0,1 0 0,-1-1 0,0 1 0,0 0 0,0-1 0,0 1 0,0-1 0,0 0 0,0 1 0,0-1 0,0 0 0,0 0 0,0 1 0,0-1 0,-1 0 0,1 0 0,1-1 0,28-33 0,-2 0 0,47-79 0,-42 63 0,108-175 0,92-135 0,-115 211 0,-116 147 0,0 0 0,1 1 0,-1-1 0,1 1 0,-1 0 0,1-1 0,5-2 0,-8 5 0,1 0 0,-1 0 0,1-1 0,0 1 0,-1 0 0,1 0 0,0 0 0,-1-1 0,1 1 0,0 0 0,-1 0 0,1 0 0,0 0 0,-1 0 0,1 1 0,0-1 0,-1 0 0,1 0 0,0 0 0,-1 0 0,1 1 0,0-1 0,-1 0 0,1 1 0,-1-1 0,1 1 0,0-1 0,-1 0 0,1 1 0,-1-1 0,0 1 0,1-1 0,-1 1 0,1 0 0,-1-1 0,0 1 0,1-1 0,-1 1 0,0 0 0,0-1 0,1 1 0,-1 0 0,0-1 0,0 1 0,0 1 0,4 20 0,0 1 0,-2 0 0,-1 0 0,0 0 0,-5 38 0,2-37 0,-28 206 0,3-36 0,26-190 0,1 0 0,0 0 0,0 1 0,0-1 0,0 0 0,1 0 0,-1 0 0,1 0 0,0 0 0,1 0 0,2 7 0,-3-9 0,0-1 0,1 1 0,-1-1 0,0 0 0,0 0 0,1 1 0,-1-1 0,1 0 0,-1 0 0,1-1 0,-1 1 0,1 0 0,0 0 0,-1-1 0,1 1 0,0-1 0,-1 1 0,1-1 0,0 0 0,0 0 0,-1 0 0,1 0 0,0 0 0,0 0 0,0 0 0,-1 0 0,1-1 0,0 1 0,2-2 0,8-2 0,-1 0 0,0 0 0,0-1 0,0-1 0,-1 0 0,0 0 0,0-1 0,9-9 0,72-74 0,-34 32 0,30-28 0,73-65 0,-118 112 0,-33 29 0,1 0 0,1 1 0,0 0 0,12-7 0,-22 15 0,-1 0 0,1 1 0,0-1 0,0 1 0,0-1 0,0 1 0,0 0 0,-1-1 0,1 1 0,0 0 0,0 0 0,0-1 0,0 1 0,0 0 0,0 0 0,0 0 0,0 0 0,0 0 0,0 1 0,0-1 0,0 0 0,0 0 0,0 0 0,0 1 0,0-1 0,0 1 0,-1-1 0,1 1 0,0-1 0,0 1 0,0-1 0,-1 1 0,1 0 0,0-1 0,-1 1 0,1 0 0,0 0 0,-1-1 0,1 1 0,-1 0 0,1 0 0,-1 0 0,0 0 0,1 0 0,-1 0 0,0 0 0,0 0 0,1 1 0,1 8 0,-1-1 0,1 0 0,-2 1 0,1 10 0,-1-13 0,-3 204 0,3 61 0,1-264 0,-1-1 0,2 0 0,-1 0 0,1 0 0,0 0 0,2 6 0,-3-11 0,0-1 0,-1 1 0,1-1 0,0 1 0,-1-1 0,1 0 0,0 1 0,0-1 0,0 0 0,0 0 0,0 0 0,1 0 0,-1 0 0,0 0 0,0 0 0,1 0 0,-1 0 0,1 0 0,-1-1 0,1 1 0,-1-1 0,1 1 0,-1-1 0,1 0 0,-1 1 0,1-1 0,-1 0 0,1 0 0,0 0 0,-1 0 0,1 0 0,2-1 0,2-1 0,-1 0 0,1-1 0,-1 1 0,0-1 0,0-1 0,0 1 0,0-1 0,0 1 0,-1-1 0,5-5 0,43-53 0,-36 42 0,193-260 0,-83 107 0,-107 148 0,1 1 0,1 0 0,0 1 0,2 2 0,25-19 0,-46 39 0,-1-1 0,1 1 0,-1 0 0,1 0 0,-1 0 0,1 1 0,0-1 0,-1 0 0,1 1 0,0-1 0,0 1 0,-1-1 0,1 1 0,0 0 0,0 0 0,0 0 0,0 0 0,-1 0 0,1 0 0,2 1 0,-2-1 0,-1 1 0,0 0 0,1 0 0,-1 0 0,0 0 0,0 0 0,1 0 0,-1 0 0,0 1 0,0-1 0,0 0 0,-1 1 0,1-1 0,0 1 0,0-1 0,-1 1 0,1-1 0,0 2 0,2 10 0,-1 0 0,0 0 0,-1 0 0,0 20 0,-1-23 0,-16 237 0,7-169 0,2 106 0,7-180 0,0-1 0,0 0 0,1 1 0,-1-1 0,1 0 0,-1 0 0,1 1 0,0-1 0,0 0 0,1 0 0,2 6 0,-4-9 0,1 1 0,-1-1 0,1 0 0,-1 1 0,1-1 0,-1 0 0,1 1 0,-1-1 0,1 0 0,0 1 0,-1-1 0,1 0 0,-1 0 0,1 0 0,0 0 0,-1 0 0,1 0 0,-1 1 0,1-1 0,0-1 0,-1 1 0,1 0 0,0 0 0,22-13 0,-15 5 0,-1 0 0,0-1 0,0 1 0,-1-1 0,0-1 0,-1 1 0,5-11 0,10-17 0,262-358 0,-271 381 0,-9 12 0,3-5 0,1 0 0,0 0 0,0 1 0,9-8 0,-14 13 0,0 1 0,-1-1 0,1 0 0,0 1 0,0-1 0,0 1 0,0-1 0,0 1 0,-1-1 0,1 1 0,0 0 0,0-1 0,0 1 0,0 0 0,0 0 0,0 0 0,0-1 0,0 1 0,1 0 0,-1 1 0,0-1 0,0 0 0,0 0 0,0 0 0,0 1 0,0-1 0,0 0 0,-1 1 0,1-1 0,0 1 0,0-1 0,0 1 0,0-1 0,0 1 0,-1 0 0,1-1 0,0 1 0,0 0 0,-1 0 0,1-1 0,-1 1 0,1 0 0,-1 0 0,1 0 0,-1 0 0,1 1 0,3 11 0,0 1 0,-1-1 0,0 1 0,-1 0 0,-1-1 0,0 1 0,-1 0 0,-2 17 0,2 0 0,-5 315 0,5-341 0,0 0 0,0-1 0,0 1 0,1-1 0,0 1 0,0-1 0,0 1 0,0-1 0,1 1 0,2 5 0,-3-8 0,1-1 0,-1 1 0,1-1 0,-1 1 0,1-1 0,-1 1 0,1-1 0,0 0 0,0 0 0,-1 0 0,1 0 0,0 0 0,0 0 0,0-1 0,0 1 0,0-1 0,0 1 0,0-1 0,1 0 0,-1 1 0,0-1 0,0 0 0,0 0 0,4-1 0,5-2 0,0 0 0,0 0 0,0-1 0,0 0 0,-1-1 0,0 0 0,1-1 0,-2 0 0,1-1 0,15-14 0,-1 4 0,22-20 0,-1-1 0,49-54 0,69-96 0,-125 143 0,-23 27 0,33-36 0,-44 49 0,1 1 0,0 0 0,0 0 0,0 1 0,1-1 0,-1 1 0,1 0 0,10-3 0,-14 5 0,-1 1 0,0 0 0,0-1 0,0 1 0,0 0 0,1 0 0,-1 0 0,0 0 0,0 0 0,0 0 0,0 0 0,1 0 0,-1 1 0,0-1 0,0 0 0,0 1 0,0-1 0,0 1 0,0-1 0,0 1 0,0-1 0,0 1 0,2 1 0,-2 0 0,1 0 0,-1 0 0,1 0 0,-1 0 0,0 0 0,0 1 0,0-1 0,0 0 0,0 1 0,1 3 0,0 8 0,0 0 0,-1 0 0,0 18 0,-1-21 0,-19 273 131,0-33-1627,19-223-5330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22:11:23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0 804 24575,'1'-4'0,"-1"-1"0,1 1 0,0 0 0,0 0 0,1-1 0,-1 1 0,1 0 0,0 1 0,0-1 0,0 0 0,4-4 0,34-40 0,-29 35 0,46-44 0,2 2 0,2 2 0,80-51 0,-63 46 0,-15 6 0,79-84 0,-86 80 0,-26 25 0,-19 18 0,1 1 0,0 0 0,1 1 0,0 0 0,22-13 0,-34 23 0,0 1 0,0-1 0,0 1 0,0-1 0,0 1 0,0-1 0,1 1 0,-1 0 0,0 0 0,0-1 0,0 1 0,1 0 0,-1 0 0,0 0 0,0 0 0,1 1 0,-1-1 0,0 0 0,0 0 0,0 1 0,0-1 0,1 1 0,-1-1 0,0 1 0,0-1 0,0 1 0,0 0 0,0 0 0,0-1 0,0 1 0,0 0 0,-1 0 0,1 0 0,0 0 0,0 0 0,-1 0 0,1 0 0,0 0 0,-1 0 0,0 0 0,1 1 0,-1-1 0,1 0 0,-1 0 0,0 2 0,3 7 0,-1 0 0,-1 1 0,1-1 0,-1 12 0,-1-21 0,-1 84 0,-4 0 0,-19 98 0,-1 13 0,18-105 0,9 180 0,-2-269 0,0 0 0,1 0 0,-1 1 0,0-1 0,1 0 0,0 0 0,-1 0 0,1 0 0,0 0 0,0 0 0,0 0 0,0 0 0,0-1 0,1 1 0,-1 0 0,3 2 0,-3-4 0,0 1 0,0-1 0,0 1 0,0-1 0,1 0 0,-1 0 0,0 1 0,0-1 0,0 0 0,0 0 0,1 0 0,-1 0 0,0-1 0,0 1 0,0 0 0,1 0 0,-1-1 0,0 1 0,0 0 0,0-1 0,0 1 0,0-1 0,0 0 0,0 1 0,0-1 0,0 0 0,0 0 0,0 1 0,0-1 0,-1 0 0,1 0 0,1-1 0,28-33 0,-2 0 0,47-79 0,-42 63 0,108-175 0,92-135 0,-115 211 0,-116 147 0,0 0 0,1 1 0,-1-1 0,1 1 0,-1 0 0,1-1 0,5-2 0,-8 5 0,1 0 0,-1 0 0,1-1 0,0 1 0,-1 0 0,1 0 0,0 0 0,-1-1 0,1 1 0,0 0 0,-1 0 0,1 0 0,0 0 0,-1 0 0,1 1 0,0-1 0,-1 0 0,1 0 0,0 0 0,-1 0 0,1 1 0,0-1 0,-1 0 0,1 1 0,-1-1 0,1 1 0,0-1 0,-1 0 0,1 1 0,-1-1 0,0 1 0,1-1 0,-1 1 0,1 0 0,-1-1 0,0 1 0,1-1 0,-1 1 0,0 0 0,0-1 0,1 1 0,-1 0 0,0-1 0,0 1 0,0 1 0,4 20 0,0 1 0,-2 0 0,-1 0 0,0 0 0,-5 38 0,2-37 0,-28 206 0,3-36 0,26-190 0,1 0 0,0 0 0,0 1 0,0-1 0,0 0 0,1 0 0,-1 0 0,1 0 0,0 0 0,1 0 0,2 7 0,-3-9 0,0-1 0,1 1 0,-1-1 0,0 0 0,0 0 0,1 1 0,-1-1 0,1 0 0,-1 0 0,1-1 0,-1 1 0,1 0 0,0 0 0,-1-1 0,1 1 0,0-1 0,-1 1 0,1-1 0,0 0 0,0 0 0,-1 0 0,1 0 0,0 0 0,0 0 0,0 0 0,-1 0 0,1-1 0,0 1 0,2-2 0,8-2 0,-1 0 0,0 0 0,0-1 0,0-1 0,-1 0 0,0 0 0,0-1 0,9-9 0,72-74 0,-34 32 0,30-28 0,73-65 0,-118 112 0,-33 29 0,1 0 0,1 1 0,0 0 0,12-7 0,-22 15 0,-1 0 0,1 1 0,0-1 0,0 1 0,0-1 0,0 1 0,0 0 0,-1-1 0,1 1 0,0 0 0,0 0 0,0-1 0,0 1 0,0 0 0,0 0 0,0 0 0,0 0 0,0 0 0,0 1 0,0-1 0,0 0 0,0 0 0,0 0 0,0 1 0,0-1 0,0 1 0,-1-1 0,1 1 0,0-1 0,0 1 0,0-1 0,-1 1 0,1 0 0,0-1 0,-1 1 0,1 0 0,0 0 0,-1-1 0,1 1 0,-1 0 0,1 0 0,-1 0 0,0 0 0,1 0 0,-1 0 0,0 0 0,0 0 0,1 1 0,1 8 0,-1-1 0,1 0 0,-2 1 0,1 10 0,-1-13 0,-3 204 0,3 61 0,1-264 0,-1-1 0,2 0 0,-1 0 0,1 0 0,0 0 0,2 6 0,-3-11 0,0-1 0,-1 1 0,1-1 0,0 1 0,-1-1 0,1 0 0,0 1 0,0-1 0,0 0 0,0 0 0,0 0 0,1 0 0,-1 0 0,0 0 0,0 0 0,1 0 0,-1 0 0,1 0 0,-1-1 0,1 1 0,-1-1 0,1 1 0,-1-1 0,1 0 0,-1 1 0,1-1 0,-1 0 0,1 0 0,0 0 0,-1 0 0,1 0 0,2-1 0,2-1 0,-1 0 0,1-1 0,-1 1 0,0-1 0,0-1 0,0 1 0,0-1 0,0 1 0,-1-1 0,5-5 0,43-53 0,-36 42 0,193-260 0,-83 107 0,-107 148 0,1 1 0,1 0 0,0 1 0,2 2 0,25-19 0,-46 39 0,-1-1 0,1 1 0,-1 0 0,1 0 0,-1 0 0,1 1 0,0-1 0,-1 0 0,1 1 0,0-1 0,0 1 0,-1-1 0,1 1 0,0 0 0,0 0 0,0 0 0,0 0 0,-1 0 0,1 0 0,2 1 0,-2-1 0,-1 1 0,0 0 0,1 0 0,-1 0 0,0 0 0,0 0 0,1 0 0,-1 0 0,0 1 0,0-1 0,0 0 0,-1 1 0,1-1 0,0 1 0,0-1 0,-1 1 0,1-1 0,0 2 0,2 10 0,-1 0 0,0 0 0,-1 0 0,0 20 0,-1-23 0,-16 237 0,7-169 0,2 106 0,7-180 0,0-1 0,0 0 0,1 1 0,-1-1 0,1 0 0,-1 0 0,1 1 0,0-1 0,0 0 0,1 0 0,2 6 0,-4-9 0,1 1 0,-1-1 0,1 0 0,-1 1 0,1-1 0,-1 0 0,1 1 0,-1-1 0,1 0 0,0 1 0,-1-1 0,1 0 0,-1 0 0,1 0 0,0 0 0,-1 0 0,1 0 0,-1 1 0,1-1 0,0-1 0,-1 1 0,1 0 0,0 0 0,22-13 0,-15 5 0,-1 0 0,0-1 0,0 1 0,-1-1 0,0-1 0,-1 1 0,5-11 0,10-17 0,262-358 0,-271 381 0,-9 12 0,3-5 0,1 0 0,0 0 0,0 1 0,9-8 0,-14 13 0,0 1 0,-1-1 0,1 0 0,0 1 0,0-1 0,0 1 0,0-1 0,0 1 0,-1-1 0,1 1 0,0 0 0,0-1 0,0 1 0,0 0 0,0 0 0,0 0 0,0-1 0,0 1 0,1 0 0,-1 1 0,0-1 0,0 0 0,0 0 0,0 0 0,0 1 0,0-1 0,0 0 0,-1 1 0,1-1 0,0 1 0,0-1 0,0 1 0,0-1 0,0 1 0,-1 0 0,1-1 0,0 1 0,0 0 0,-1 0 0,1-1 0,-1 1 0,1 0 0,-1 0 0,1 0 0,-1 0 0,1 1 0,3 11 0,0 1 0,-1-1 0,0 1 0,-1 0 0,-1-1 0,0 1 0,-1 0 0,-2 17 0,2 0 0,-5 315 0,5-341 0,0 0 0,0-1 0,0 1 0,1-1 0,0 1 0,0-1 0,0 1 0,0-1 0,1 1 0,2 5 0,-3-8 0,1-1 0,-1 1 0,1-1 0,-1 1 0,1-1 0,-1 1 0,1-1 0,0 0 0,0 0 0,-1 0 0,1 0 0,0 0 0,0 0 0,0-1 0,0 1 0,0-1 0,0 1 0,0-1 0,1 0 0,-1 1 0,0-1 0,0 0 0,0 0 0,4-1 0,5-2 0,0 0 0,0 0 0,0-1 0,0 0 0,-1-1 0,0 0 0,1-1 0,-2 0 0,1-1 0,15-14 0,-1 4 0,22-20 0,-1-1 0,49-54 0,69-96 0,-125 143 0,-23 27 0,33-36 0,-44 49 0,1 1 0,0 0 0,0 0 0,0 1 0,1-1 0,-1 1 0,1 0 0,10-3 0,-14 5 0,-1 1 0,0 0 0,0-1 0,0 1 0,0 0 0,1 0 0,-1 0 0,0 0 0,0 0 0,0 0 0,0 0 0,1 0 0,-1 1 0,0-1 0,0 0 0,0 1 0,0-1 0,0 1 0,0-1 0,0 1 0,0-1 0,0 1 0,2 1 0,-2 0 0,1 0 0,-1 0 0,1 0 0,-1 0 0,0 0 0,0 1 0,0-1 0,0 0 0,0 1 0,1 3 0,0 8 0,0 0 0,-1 0 0,0 18 0,-1-21 0,-19 273 131,0-33-1627,19-223-5330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22:11:23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0 804 24575,'1'-4'0,"-1"-1"0,1 1 0,0 0 0,0 0 0,1-1 0,-1 1 0,1 0 0,0 1 0,0-1 0,0 0 0,4-4 0,34-40 0,-29 35 0,46-44 0,2 2 0,2 2 0,80-51 0,-63 46 0,-15 6 0,79-84 0,-86 80 0,-26 25 0,-19 18 0,1 1 0,0 0 0,1 1 0,0 0 0,22-13 0,-34 23 0,0 1 0,0-1 0,0 1 0,0-1 0,0 1 0,0-1 0,1 1 0,-1 0 0,0 0 0,0-1 0,0 1 0,1 0 0,-1 0 0,0 0 0,0 0 0,1 1 0,-1-1 0,0 0 0,0 0 0,0 1 0,0-1 0,1 1 0,-1-1 0,0 1 0,0-1 0,0 1 0,0 0 0,0 0 0,0-1 0,0 1 0,0 0 0,-1 0 0,1 0 0,0 0 0,0 0 0,-1 0 0,1 0 0,0 0 0,-1 0 0,0 0 0,1 1 0,-1-1 0,1 0 0,-1 0 0,0 2 0,3 7 0,-1 0 0,-1 1 0,1-1 0,-1 12 0,-1-21 0,-1 84 0,-4 0 0,-19 98 0,-1 13 0,18-105 0,9 180 0,-2-269 0,0 0 0,1 0 0,-1 1 0,0-1 0,1 0 0,0 0 0,-1 0 0,1 0 0,0 0 0,0 0 0,0 0 0,0 0 0,0-1 0,1 1 0,-1 0 0,3 2 0,-3-4 0,0 1 0,0-1 0,0 1 0,0-1 0,1 0 0,-1 0 0,0 1 0,0-1 0,0 0 0,0 0 0,1 0 0,-1 0 0,0-1 0,0 1 0,0 0 0,1 0 0,-1-1 0,0 1 0,0 0 0,0-1 0,0 1 0,0-1 0,0 0 0,0 1 0,0-1 0,0 0 0,0 0 0,0 1 0,0-1 0,-1 0 0,1 0 0,1-1 0,28-33 0,-2 0 0,47-79 0,-42 63 0,108-175 0,92-135 0,-115 211 0,-116 147 0,0 0 0,1 1 0,-1-1 0,1 1 0,-1 0 0,1-1 0,5-2 0,-8 5 0,1 0 0,-1 0 0,1-1 0,0 1 0,-1 0 0,1 0 0,0 0 0,-1-1 0,1 1 0,0 0 0,-1 0 0,1 0 0,0 0 0,-1 0 0,1 1 0,0-1 0,-1 0 0,1 0 0,0 0 0,-1 0 0,1 1 0,0-1 0,-1 0 0,1 1 0,-1-1 0,1 1 0,0-1 0,-1 0 0,1 1 0,-1-1 0,0 1 0,1-1 0,-1 1 0,1 0 0,-1-1 0,0 1 0,1-1 0,-1 1 0,0 0 0,0-1 0,1 1 0,-1 0 0,0-1 0,0 1 0,0 1 0,4 20 0,0 1 0,-2 0 0,-1 0 0,0 0 0,-5 38 0,2-37 0,-28 206 0,3-36 0,26-190 0,1 0 0,0 0 0,0 1 0,0-1 0,0 0 0,1 0 0,-1 0 0,1 0 0,0 0 0,1 0 0,2 7 0,-3-9 0,0-1 0,1 1 0,-1-1 0,0 0 0,0 0 0,1 1 0,-1-1 0,1 0 0,-1 0 0,1-1 0,-1 1 0,1 0 0,0 0 0,-1-1 0,1 1 0,0-1 0,-1 1 0,1-1 0,0 0 0,0 0 0,-1 0 0,1 0 0,0 0 0,0 0 0,0 0 0,-1 0 0,1-1 0,0 1 0,2-2 0,8-2 0,-1 0 0,0 0 0,0-1 0,0-1 0,-1 0 0,0 0 0,0-1 0,9-9 0,72-74 0,-34 32 0,30-28 0,73-65 0,-118 112 0,-33 29 0,1 0 0,1 1 0,0 0 0,12-7 0,-22 15 0,-1 0 0,1 1 0,0-1 0,0 1 0,0-1 0,0 1 0,0 0 0,-1-1 0,1 1 0,0 0 0,0 0 0,0-1 0,0 1 0,0 0 0,0 0 0,0 0 0,0 0 0,0 0 0,0 1 0,0-1 0,0 0 0,0 0 0,0 0 0,0 1 0,0-1 0,0 1 0,-1-1 0,1 1 0,0-1 0,0 1 0,0-1 0,-1 1 0,1 0 0,0-1 0,-1 1 0,1 0 0,0 0 0,-1-1 0,1 1 0,-1 0 0,1 0 0,-1 0 0,0 0 0,1 0 0,-1 0 0,0 0 0,0 0 0,1 1 0,1 8 0,-1-1 0,1 0 0,-2 1 0,1 10 0,-1-13 0,-3 204 0,3 61 0,1-264 0,-1-1 0,2 0 0,-1 0 0,1 0 0,0 0 0,2 6 0,-3-11 0,0-1 0,-1 1 0,1-1 0,0 1 0,-1-1 0,1 0 0,0 1 0,0-1 0,0 0 0,0 0 0,0 0 0,1 0 0,-1 0 0,0 0 0,0 0 0,1 0 0,-1 0 0,1 0 0,-1-1 0,1 1 0,-1-1 0,1 1 0,-1-1 0,1 0 0,-1 1 0,1-1 0,-1 0 0,1 0 0,0 0 0,-1 0 0,1 0 0,2-1 0,2-1 0,-1 0 0,1-1 0,-1 1 0,0-1 0,0-1 0,0 1 0,0-1 0,0 1 0,-1-1 0,5-5 0,43-53 0,-36 42 0,193-260 0,-83 107 0,-107 148 0,1 1 0,1 0 0,0 1 0,2 2 0,25-19 0,-46 39 0,-1-1 0,1 1 0,-1 0 0,1 0 0,-1 0 0,1 1 0,0-1 0,-1 0 0,1 1 0,0-1 0,0 1 0,-1-1 0,1 1 0,0 0 0,0 0 0,0 0 0,0 0 0,-1 0 0,1 0 0,2 1 0,-2-1 0,-1 1 0,0 0 0,1 0 0,-1 0 0,0 0 0,0 0 0,1 0 0,-1 0 0,0 1 0,0-1 0,0 0 0,-1 1 0,1-1 0,0 1 0,0-1 0,-1 1 0,1-1 0,0 2 0,2 10 0,-1 0 0,0 0 0,-1 0 0,0 20 0,-1-23 0,-16 237 0,7-169 0,2 106 0,7-180 0,0-1 0,0 0 0,1 1 0,-1-1 0,1 0 0,-1 0 0,1 1 0,0-1 0,0 0 0,1 0 0,2 6 0,-4-9 0,1 1 0,-1-1 0,1 0 0,-1 1 0,1-1 0,-1 0 0,1 1 0,-1-1 0,1 0 0,0 1 0,-1-1 0,1 0 0,-1 0 0,1 0 0,0 0 0,-1 0 0,1 0 0,-1 1 0,1-1 0,0-1 0,-1 1 0,1 0 0,0 0 0,22-13 0,-15 5 0,-1 0 0,0-1 0,0 1 0,-1-1 0,0-1 0,-1 1 0,5-11 0,10-17 0,262-358 0,-271 381 0,-9 12 0,3-5 0,1 0 0,0 0 0,0 1 0,9-8 0,-14 13 0,0 1 0,-1-1 0,1 0 0,0 1 0,0-1 0,0 1 0,0-1 0,0 1 0,-1-1 0,1 1 0,0 0 0,0-1 0,0 1 0,0 0 0,0 0 0,0 0 0,0-1 0,0 1 0,1 0 0,-1 1 0,0-1 0,0 0 0,0 0 0,0 0 0,0 1 0,0-1 0,0 0 0,-1 1 0,1-1 0,0 1 0,0-1 0,0 1 0,0-1 0,0 1 0,-1 0 0,1-1 0,0 1 0,0 0 0,-1 0 0,1-1 0,-1 1 0,1 0 0,-1 0 0,1 0 0,-1 0 0,1 1 0,3 11 0,0 1 0,-1-1 0,0 1 0,-1 0 0,-1-1 0,0 1 0,-1 0 0,-2 17 0,2 0 0,-5 315 0,5-341 0,0 0 0,0-1 0,0 1 0,1-1 0,0 1 0,0-1 0,0 1 0,0-1 0,1 1 0,2 5 0,-3-8 0,1-1 0,-1 1 0,1-1 0,-1 1 0,1-1 0,-1 1 0,1-1 0,0 0 0,0 0 0,-1 0 0,1 0 0,0 0 0,0 0 0,0-1 0,0 1 0,0-1 0,0 1 0,0-1 0,1 0 0,-1 1 0,0-1 0,0 0 0,0 0 0,4-1 0,5-2 0,0 0 0,0 0 0,0-1 0,0 0 0,-1-1 0,0 0 0,1-1 0,-2 0 0,1-1 0,15-14 0,-1 4 0,22-20 0,-1-1 0,49-54 0,69-96 0,-125 143 0,-23 27 0,33-36 0,-44 49 0,1 1 0,0 0 0,0 0 0,0 1 0,1-1 0,-1 1 0,1 0 0,10-3 0,-14 5 0,-1 1 0,0 0 0,0-1 0,0 1 0,0 0 0,1 0 0,-1 0 0,0 0 0,0 0 0,0 0 0,0 0 0,1 0 0,-1 1 0,0-1 0,0 0 0,0 1 0,0-1 0,0 1 0,0-1 0,0 1 0,0-1 0,0 1 0,2 1 0,-2 0 0,1 0 0,-1 0 0,1 0 0,-1 0 0,0 0 0,0 1 0,0-1 0,0 0 0,0 1 0,1 3 0,0 8 0,0 0 0,-1 0 0,0 18 0,-1-21 0,-19 273 131,0-33-1627,19-223-5330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22:11:23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0 804 24575,'1'-4'0,"-1"-1"0,1 1 0,0 0 0,0 0 0,1-1 0,-1 1 0,1 0 0,0 1 0,0-1 0,0 0 0,4-4 0,34-40 0,-29 35 0,46-44 0,2 2 0,2 2 0,80-51 0,-63 46 0,-15 6 0,79-84 0,-86 80 0,-26 25 0,-19 18 0,1 1 0,0 0 0,1 1 0,0 0 0,22-13 0,-34 23 0,0 1 0,0-1 0,0 1 0,0-1 0,0 1 0,0-1 0,1 1 0,-1 0 0,0 0 0,0-1 0,0 1 0,1 0 0,-1 0 0,0 0 0,0 0 0,1 1 0,-1-1 0,0 0 0,0 0 0,0 1 0,0-1 0,1 1 0,-1-1 0,0 1 0,0-1 0,0 1 0,0 0 0,0 0 0,0-1 0,0 1 0,0 0 0,-1 0 0,1 0 0,0 0 0,0 0 0,-1 0 0,1 0 0,0 0 0,-1 0 0,0 0 0,1 1 0,-1-1 0,1 0 0,-1 0 0,0 2 0,3 7 0,-1 0 0,-1 1 0,1-1 0,-1 12 0,-1-21 0,-1 84 0,-4 0 0,-19 98 0,-1 13 0,18-105 0,9 180 0,-2-269 0,0 0 0,1 0 0,-1 1 0,0-1 0,1 0 0,0 0 0,-1 0 0,1 0 0,0 0 0,0 0 0,0 0 0,0 0 0,0-1 0,1 1 0,-1 0 0,3 2 0,-3-4 0,0 1 0,0-1 0,0 1 0,0-1 0,1 0 0,-1 0 0,0 1 0,0-1 0,0 0 0,0 0 0,1 0 0,-1 0 0,0-1 0,0 1 0,0 0 0,1 0 0,-1-1 0,0 1 0,0 0 0,0-1 0,0 1 0,0-1 0,0 0 0,0 1 0,0-1 0,0 0 0,0 0 0,0 1 0,0-1 0,-1 0 0,1 0 0,1-1 0,28-33 0,-2 0 0,47-79 0,-42 63 0,108-175 0,92-135 0,-115 211 0,-116 147 0,0 0 0,1 1 0,-1-1 0,1 1 0,-1 0 0,1-1 0,5-2 0,-8 5 0,1 0 0,-1 0 0,1-1 0,0 1 0,-1 0 0,1 0 0,0 0 0,-1-1 0,1 1 0,0 0 0,-1 0 0,1 0 0,0 0 0,-1 0 0,1 1 0,0-1 0,-1 0 0,1 0 0,0 0 0,-1 0 0,1 1 0,0-1 0,-1 0 0,1 1 0,-1-1 0,1 1 0,0-1 0,-1 0 0,1 1 0,-1-1 0,0 1 0,1-1 0,-1 1 0,1 0 0,-1-1 0,0 1 0,1-1 0,-1 1 0,0 0 0,0-1 0,1 1 0,-1 0 0,0-1 0,0 1 0,0 1 0,4 20 0,0 1 0,-2 0 0,-1 0 0,0 0 0,-5 38 0,2-37 0,-28 206 0,3-36 0,26-190 0,1 0 0,0 0 0,0 1 0,0-1 0,0 0 0,1 0 0,-1 0 0,1 0 0,0 0 0,1 0 0,2 7 0,-3-9 0,0-1 0,1 1 0,-1-1 0,0 0 0,0 0 0,1 1 0,-1-1 0,1 0 0,-1 0 0,1-1 0,-1 1 0,1 0 0,0 0 0,-1-1 0,1 1 0,0-1 0,-1 1 0,1-1 0,0 0 0,0 0 0,-1 0 0,1 0 0,0 0 0,0 0 0,0 0 0,-1 0 0,1-1 0,0 1 0,2-2 0,8-2 0,-1 0 0,0 0 0,0-1 0,0-1 0,-1 0 0,0 0 0,0-1 0,9-9 0,72-74 0,-34 32 0,30-28 0,73-65 0,-118 112 0,-33 29 0,1 0 0,1 1 0,0 0 0,12-7 0,-22 15 0,-1 0 0,1 1 0,0-1 0,0 1 0,0-1 0,0 1 0,0 0 0,-1-1 0,1 1 0,0 0 0,0 0 0,0-1 0,0 1 0,0 0 0,0 0 0,0 0 0,0 0 0,0 0 0,0 1 0,0-1 0,0 0 0,0 0 0,0 0 0,0 1 0,0-1 0,0 1 0,-1-1 0,1 1 0,0-1 0,0 1 0,0-1 0,-1 1 0,1 0 0,0-1 0,-1 1 0,1 0 0,0 0 0,-1-1 0,1 1 0,-1 0 0,1 0 0,-1 0 0,0 0 0,1 0 0,-1 0 0,0 0 0,0 0 0,1 1 0,1 8 0,-1-1 0,1 0 0,-2 1 0,1 10 0,-1-13 0,-3 204 0,3 61 0,1-264 0,-1-1 0,2 0 0,-1 0 0,1 0 0,0 0 0,2 6 0,-3-11 0,0-1 0,-1 1 0,1-1 0,0 1 0,-1-1 0,1 0 0,0 1 0,0-1 0,0 0 0,0 0 0,0 0 0,1 0 0,-1 0 0,0 0 0,0 0 0,1 0 0,-1 0 0,1 0 0,-1-1 0,1 1 0,-1-1 0,1 1 0,-1-1 0,1 0 0,-1 1 0,1-1 0,-1 0 0,1 0 0,0 0 0,-1 0 0,1 0 0,2-1 0,2-1 0,-1 0 0,1-1 0,-1 1 0,0-1 0,0-1 0,0 1 0,0-1 0,0 1 0,-1-1 0,5-5 0,43-53 0,-36 42 0,193-260 0,-83 107 0,-107 148 0,1 1 0,1 0 0,0 1 0,2 2 0,25-19 0,-46 39 0,-1-1 0,1 1 0,-1 0 0,1 0 0,-1 0 0,1 1 0,0-1 0,-1 0 0,1 1 0,0-1 0,0 1 0,-1-1 0,1 1 0,0 0 0,0 0 0,0 0 0,0 0 0,-1 0 0,1 0 0,2 1 0,-2-1 0,-1 1 0,0 0 0,1 0 0,-1 0 0,0 0 0,0 0 0,1 0 0,-1 0 0,0 1 0,0-1 0,0 0 0,-1 1 0,1-1 0,0 1 0,0-1 0,-1 1 0,1-1 0,0 2 0,2 10 0,-1 0 0,0 0 0,-1 0 0,0 20 0,-1-23 0,-16 237 0,7-169 0,2 106 0,7-180 0,0-1 0,0 0 0,1 1 0,-1-1 0,1 0 0,-1 0 0,1 1 0,0-1 0,0 0 0,1 0 0,2 6 0,-4-9 0,1 1 0,-1-1 0,1 0 0,-1 1 0,1-1 0,-1 0 0,1 1 0,-1-1 0,1 0 0,0 1 0,-1-1 0,1 0 0,-1 0 0,1 0 0,0 0 0,-1 0 0,1 0 0,-1 1 0,1-1 0,0-1 0,-1 1 0,1 0 0,0 0 0,22-13 0,-15 5 0,-1 0 0,0-1 0,0 1 0,-1-1 0,0-1 0,-1 1 0,5-11 0,10-17 0,262-358 0,-271 381 0,-9 12 0,3-5 0,1 0 0,0 0 0,0 1 0,9-8 0,-14 13 0,0 1 0,-1-1 0,1 0 0,0 1 0,0-1 0,0 1 0,0-1 0,0 1 0,-1-1 0,1 1 0,0 0 0,0-1 0,0 1 0,0 0 0,0 0 0,0 0 0,0-1 0,0 1 0,1 0 0,-1 1 0,0-1 0,0 0 0,0 0 0,0 0 0,0 1 0,0-1 0,0 0 0,-1 1 0,1-1 0,0 1 0,0-1 0,0 1 0,0-1 0,0 1 0,-1 0 0,1-1 0,0 1 0,0 0 0,-1 0 0,1-1 0,-1 1 0,1 0 0,-1 0 0,1 0 0,-1 0 0,1 1 0,3 11 0,0 1 0,-1-1 0,0 1 0,-1 0 0,-1-1 0,0 1 0,-1 0 0,-2 17 0,2 0 0,-5 315 0,5-341 0,0 0 0,0-1 0,0 1 0,1-1 0,0 1 0,0-1 0,0 1 0,0-1 0,1 1 0,2 5 0,-3-8 0,1-1 0,-1 1 0,1-1 0,-1 1 0,1-1 0,-1 1 0,1-1 0,0 0 0,0 0 0,-1 0 0,1 0 0,0 0 0,0 0 0,0-1 0,0 1 0,0-1 0,0 1 0,0-1 0,1 0 0,-1 1 0,0-1 0,0 0 0,0 0 0,4-1 0,5-2 0,0 0 0,0 0 0,0-1 0,0 0 0,-1-1 0,0 0 0,1-1 0,-2 0 0,1-1 0,15-14 0,-1 4 0,22-20 0,-1-1 0,49-54 0,69-96 0,-125 143 0,-23 27 0,33-36 0,-44 49 0,1 1 0,0 0 0,0 0 0,0 1 0,1-1 0,-1 1 0,1 0 0,10-3 0,-14 5 0,-1 1 0,0 0 0,0-1 0,0 1 0,0 0 0,1 0 0,-1 0 0,0 0 0,0 0 0,0 0 0,0 0 0,1 0 0,-1 1 0,0-1 0,0 0 0,0 1 0,0-1 0,0 1 0,0-1 0,0 1 0,0-1 0,0 1 0,2 1 0,-2 0 0,1 0 0,-1 0 0,1 0 0,-1 0 0,0 0 0,0 1 0,0-1 0,0 0 0,0 1 0,1 3 0,0 8 0,0 0 0,-1 0 0,0 18 0,-1-21 0,-19 273 131,0-33-1627,19-223-5330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22:50:45.50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 0,'16237'0'0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22:50:57.68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2798 1 0,'-2798'0'0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7T22:11:23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0 804 24575,'1'-4'0,"-1"-1"0,1 1 0,0 0 0,0 0 0,1-1 0,-1 1 0,1 0 0,0 1 0,0-1 0,0 0 0,4-4 0,34-40 0,-29 35 0,46-44 0,2 2 0,2 2 0,80-51 0,-63 46 0,-15 6 0,79-84 0,-86 80 0,-26 25 0,-19 18 0,1 1 0,0 0 0,1 1 0,0 0 0,22-13 0,-34 23 0,0 1 0,0-1 0,0 1 0,0-1 0,0 1 0,0-1 0,1 1 0,-1 0 0,0 0 0,0-1 0,0 1 0,1 0 0,-1 0 0,0 0 0,0 0 0,1 1 0,-1-1 0,0 0 0,0 0 0,0 1 0,0-1 0,1 1 0,-1-1 0,0 1 0,0-1 0,0 1 0,0 0 0,0 0 0,0-1 0,0 1 0,0 0 0,-1 0 0,1 0 0,0 0 0,0 0 0,-1 0 0,1 0 0,0 0 0,-1 0 0,0 0 0,1 1 0,-1-1 0,1 0 0,-1 0 0,0 2 0,3 7 0,-1 0 0,-1 1 0,1-1 0,-1 12 0,-1-21 0,-1 84 0,-4 0 0,-19 98 0,-1 13 0,18-105 0,9 180 0,-2-269 0,0 0 0,1 0 0,-1 1 0,0-1 0,1 0 0,0 0 0,-1 0 0,1 0 0,0 0 0,0 0 0,0 0 0,0 0 0,0-1 0,1 1 0,-1 0 0,3 2 0,-3-4 0,0 1 0,0-1 0,0 1 0,0-1 0,1 0 0,-1 0 0,0 1 0,0-1 0,0 0 0,0 0 0,1 0 0,-1 0 0,0-1 0,0 1 0,0 0 0,1 0 0,-1-1 0,0 1 0,0 0 0,0-1 0,0 1 0,0-1 0,0 0 0,0 1 0,0-1 0,0 0 0,0 0 0,0 1 0,0-1 0,-1 0 0,1 0 0,1-1 0,28-33 0,-2 0 0,47-79 0,-42 63 0,108-175 0,92-135 0,-115 211 0,-116 147 0,0 0 0,1 1 0,-1-1 0,1 1 0,-1 0 0,1-1 0,5-2 0,-8 5 0,1 0 0,-1 0 0,1-1 0,0 1 0,-1 0 0,1 0 0,0 0 0,-1-1 0,1 1 0,0 0 0,-1 0 0,1 0 0,0 0 0,-1 0 0,1 1 0,0-1 0,-1 0 0,1 0 0,0 0 0,-1 0 0,1 1 0,0-1 0,-1 0 0,1 1 0,-1-1 0,1 1 0,0-1 0,-1 0 0,1 1 0,-1-1 0,0 1 0,1-1 0,-1 1 0,1 0 0,-1-1 0,0 1 0,1-1 0,-1 1 0,0 0 0,0-1 0,1 1 0,-1 0 0,0-1 0,0 1 0,0 1 0,4 20 0,0 1 0,-2 0 0,-1 0 0,0 0 0,-5 38 0,2-37 0,-28 206 0,3-36 0,26-190 0,1 0 0,0 0 0,0 1 0,0-1 0,0 0 0,1 0 0,-1 0 0,1 0 0,0 0 0,1 0 0,2 7 0,-3-9 0,0-1 0,1 1 0,-1-1 0,0 0 0,0 0 0,1 1 0,-1-1 0,1 0 0,-1 0 0,1-1 0,-1 1 0,1 0 0,0 0 0,-1-1 0,1 1 0,0-1 0,-1 1 0,1-1 0,0 0 0,0 0 0,-1 0 0,1 0 0,0 0 0,0 0 0,0 0 0,-1 0 0,1-1 0,0 1 0,2-2 0,8-2 0,-1 0 0,0 0 0,0-1 0,0-1 0,-1 0 0,0 0 0,0-1 0,9-9 0,72-74 0,-34 32 0,30-28 0,73-65 0,-118 112 0,-33 29 0,1 0 0,1 1 0,0 0 0,12-7 0,-22 15 0,-1 0 0,1 1 0,0-1 0,0 1 0,0-1 0,0 1 0,0 0 0,-1-1 0,1 1 0,0 0 0,0 0 0,0-1 0,0 1 0,0 0 0,0 0 0,0 0 0,0 0 0,0 0 0,0 1 0,0-1 0,0 0 0,0 0 0,0 0 0,0 1 0,0-1 0,0 1 0,-1-1 0,1 1 0,0-1 0,0 1 0,0-1 0,-1 1 0,1 0 0,0-1 0,-1 1 0,1 0 0,0 0 0,-1-1 0,1 1 0,-1 0 0,1 0 0,-1 0 0,0 0 0,1 0 0,-1 0 0,0 0 0,0 0 0,1 1 0,1 8 0,-1-1 0,1 0 0,-2 1 0,1 10 0,-1-13 0,-3 204 0,3 61 0,1-264 0,-1-1 0,2 0 0,-1 0 0,1 0 0,0 0 0,2 6 0,-3-11 0,0-1 0,-1 1 0,1-1 0,0 1 0,-1-1 0,1 0 0,0 1 0,0-1 0,0 0 0,0 0 0,0 0 0,1 0 0,-1 0 0,0 0 0,0 0 0,1 0 0,-1 0 0,1 0 0,-1-1 0,1 1 0,-1-1 0,1 1 0,-1-1 0,1 0 0,-1 1 0,1-1 0,-1 0 0,1 0 0,0 0 0,-1 0 0,1 0 0,2-1 0,2-1 0,-1 0 0,1-1 0,-1 1 0,0-1 0,0-1 0,0 1 0,0-1 0,0 1 0,-1-1 0,5-5 0,43-53 0,-36 42 0,193-260 0,-83 107 0,-107 148 0,1 1 0,1 0 0,0 1 0,2 2 0,25-19 0,-46 39 0,-1-1 0,1 1 0,-1 0 0,1 0 0,-1 0 0,1 1 0,0-1 0,-1 0 0,1 1 0,0-1 0,0 1 0,-1-1 0,1 1 0,0 0 0,0 0 0,0 0 0,0 0 0,-1 0 0,1 0 0,2 1 0,-2-1 0,-1 1 0,0 0 0,1 0 0,-1 0 0,0 0 0,0 0 0,1 0 0,-1 0 0,0 1 0,0-1 0,0 0 0,-1 1 0,1-1 0,0 1 0,0-1 0,-1 1 0,1-1 0,0 2 0,2 10 0,-1 0 0,0 0 0,-1 0 0,0 20 0,-1-23 0,-16 237 0,7-169 0,2 106 0,7-180 0,0-1 0,0 0 0,1 1 0,-1-1 0,1 0 0,-1 0 0,1 1 0,0-1 0,0 0 0,1 0 0,2 6 0,-4-9 0,1 1 0,-1-1 0,1 0 0,-1 1 0,1-1 0,-1 0 0,1 1 0,-1-1 0,1 0 0,0 1 0,-1-1 0,1 0 0,-1 0 0,1 0 0,0 0 0,-1 0 0,1 0 0,-1 1 0,1-1 0,0-1 0,-1 1 0,1 0 0,0 0 0,22-13 0,-15 5 0,-1 0 0,0-1 0,0 1 0,-1-1 0,0-1 0,-1 1 0,5-11 0,10-17 0,262-358 0,-271 381 0,-9 12 0,3-5 0,1 0 0,0 0 0,0 1 0,9-8 0,-14 13 0,0 1 0,-1-1 0,1 0 0,0 1 0,0-1 0,0 1 0,0-1 0,0 1 0,-1-1 0,1 1 0,0 0 0,0-1 0,0 1 0,0 0 0,0 0 0,0 0 0,0-1 0,0 1 0,1 0 0,-1 1 0,0-1 0,0 0 0,0 0 0,0 0 0,0 1 0,0-1 0,0 0 0,-1 1 0,1-1 0,0 1 0,0-1 0,0 1 0,0-1 0,0 1 0,-1 0 0,1-1 0,0 1 0,0 0 0,-1 0 0,1-1 0,-1 1 0,1 0 0,-1 0 0,1 0 0,-1 0 0,1 1 0,3 11 0,0 1 0,-1-1 0,0 1 0,-1 0 0,-1-1 0,0 1 0,-1 0 0,-2 17 0,2 0 0,-5 315 0,5-341 0,0 0 0,0-1 0,0 1 0,1-1 0,0 1 0,0-1 0,0 1 0,0-1 0,1 1 0,2 5 0,-3-8 0,1-1 0,-1 1 0,1-1 0,-1 1 0,1-1 0,-1 1 0,1-1 0,0 0 0,0 0 0,-1 0 0,1 0 0,0 0 0,0 0 0,0-1 0,0 1 0,0-1 0,0 1 0,0-1 0,1 0 0,-1 1 0,0-1 0,0 0 0,0 0 0,4-1 0,5-2 0,0 0 0,0 0 0,0-1 0,0 0 0,-1-1 0,0 0 0,1-1 0,-2 0 0,1-1 0,15-14 0,-1 4 0,22-20 0,-1-1 0,49-54 0,69-96 0,-125 143 0,-23 27 0,33-36 0,-44 49 0,1 1 0,0 0 0,0 0 0,0 1 0,1-1 0,-1 1 0,1 0 0,10-3 0,-14 5 0,-1 1 0,0 0 0,0-1 0,0 1 0,0 0 0,1 0 0,-1 0 0,0 0 0,0 0 0,0 0 0,0 0 0,1 0 0,-1 1 0,0-1 0,0 0 0,0 1 0,0-1 0,0 1 0,0-1 0,0 1 0,0-1 0,0 1 0,2 1 0,-2 0 0,1 0 0,-1 0 0,1 0 0,-1 0 0,0 0 0,0 1 0,0-1 0,0 0 0,0 1 0,1 3 0,0 8 0,0 0 0,-1 0 0,0 18 0,-1-21 0,-19 273 131,0-33-1627,19-223-5330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9CA4-1BE2-46A4-941E-FE8D5F8EA20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61E4-D4BF-4943-B281-746789BFB1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2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09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D8D29-9006-6829-8920-B5A5F4389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D16DA8-1C60-50F8-E3AE-13729170F9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CAF3E6-C1B0-F25B-7EE3-9BC9D5425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DCAFA-BC95-BCEA-7F8C-9370715AA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95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DB98A-B535-BD9B-EAF7-7F348E7DD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026D0-7B08-0E5C-E056-F4BDC8E8E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279BC-FAD3-C6A4-CC34-4DF545A89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CAB70-7207-C127-8839-1DFD1D2D5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053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6980C-591C-07AF-B898-CB2C8DBE3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48F6B-70A2-E2FD-1198-3A417173E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2F1CD6-3011-7498-8D3F-D6E877C7C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A4ED8-9263-C3C5-99B4-6CD7E25A9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410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38E4F-81AC-D519-78AE-8EE51E0BE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EA3B3E-A145-49CF-459A-20834A99E4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EEBD9-3890-2BEE-57EA-2DB6033C7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C9A44-B64C-9D8F-47C3-A3F7865C4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35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A165F-6403-7AA6-142E-FC21DEDA9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21DAAF-012F-BADF-B514-AE0454241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062F0-C8DA-BAF8-E7A7-485140C8F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A350E-4F94-F963-9ED2-5C6E3F633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098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D0609-8A97-5C46-0383-3208E7980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8614D7-5AB2-CD0A-F709-165965494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6950E-792F-E07A-CE30-A731E75DF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2ECDF-3FFC-0089-7936-65BCE3E43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690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5F55-618A-D3DD-6565-37FA3358A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9FD46A-5EE8-BF8A-4BC0-B6A9E5B14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A5F4D-DD04-FB4D-E2F9-B76EC113A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4E49-2D80-C56F-B544-F342ACEC2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D38D9-EEB4-FCC3-8358-3CA0923D8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26E3B1-FDA9-806B-5603-1E891754F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2748DF-4D80-0207-2AAB-CCB573FCE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D38BB-9228-642A-3546-112B4072F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679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B162B-439B-3426-D47B-E23F3D6B5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7D6B8-1948-9F35-6627-72FC8CD6A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AD862C-C20B-7289-7B82-884F12CF7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AA952-D9FB-3F79-BA82-022362404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821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092C2-C95C-9199-0F34-398AEF4A4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DF13F-F5DD-CB6C-C70C-90D0DE455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6C9C1-3F6E-0A9B-99B2-938CBA714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95A35-5812-746D-6543-ACC054AE5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04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you and work. Mention collaborators. Mention that you are open to questions, and that data science includes ML,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489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839A9-1953-0629-2817-F3EC06E72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EB4660-A48C-7FC5-3ED3-58FA0AEA0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DD332-CB65-8225-8A09-E1ECC4261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CB0C2-508C-5B15-82C8-73BDFD37CD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51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3D2D4-1F48-93C2-49AA-2E042B226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20444-BB6A-FD53-4C96-79E52BA7F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2717F-F1E7-5AA0-292F-C835DE46B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DE2ED-2FB2-A627-1813-CC3C9F709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05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C4F50-BD35-2519-8694-3F34B8542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A7EC1E-BB29-96C7-4895-EE0D8E577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08161-F6BE-320C-882B-C5CCF4E54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C79EC-17CF-60C5-1525-A2F9E9673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53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6E0FB-5F7B-07D6-214F-5182FCC18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249788-E908-C898-6F72-E53768B8A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29183F-4EDD-3C05-6A8A-9D85BEB54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0CD3C-B9D0-353A-B6AD-7EC14B8AA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57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70DBA-D355-E642-ED89-4A4CABB18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4597E-C829-4785-C941-DB66A157B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A2A28D-79E0-7E3C-F81F-5D9D99D92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F9DE-28BA-A249-F9FE-31130C72F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71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ACB35-003E-9648-6969-2494D15B5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06FF2-8BC5-68DB-93A2-320678A1D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A4658-4598-F1B0-059B-9B43408DA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3BBFD-C9BD-74C0-4DCF-EFC6485DE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91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FE9DD-CF57-2024-7116-ECE4C42D8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11C4F5-2E32-7466-9045-C02DD0889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98526D-4897-E67C-AAE0-371577250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517FE-0F89-C420-3F79-035F48D84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00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1CF02-8053-760C-0950-114FE524B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CCBAC-1397-4A54-0578-8C1F4F961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7D9E90-B1D5-2DBD-3EFA-95564B8CE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99C8D-C7F3-ABEF-A5A2-AF3B6C904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640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81299-D0A4-BE19-8429-69FA4E739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C386C-1D03-7D62-977A-79A2181218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03FAE-BBE7-C9BF-C902-C56854FC7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128BF-1EFE-830F-8633-6A4E17974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49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8D48A-3976-2626-6134-5EE06DAD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E762A-2533-3E01-CD65-5A2BFE4E8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BA3B69-3DEB-8EA0-2577-8105B9E12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B3F52-8474-FAA7-D569-A5430D5A6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5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109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695B-625B-C83A-7D79-2AE07E07C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A3FCB-B395-2C2D-15AB-F4597ED08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CD525-77AC-8372-A365-EF374F34B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0B2CC-CDF6-9600-C60E-12AF001C6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9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3F3C6-A1EC-60FD-44B4-E4C1F2A22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2CE229-1D35-6C7B-1E49-319DDC0F2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02352-1D6F-C703-2CF3-B39D4A343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9E582-2A87-3E9A-87CA-FBDDAF93F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76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2A6EA-8BA7-90B3-59F8-030D63E47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0008F-C1DF-CFB7-D52A-BFC97F4380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39BE4-232F-E058-F686-7DC5244E4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0046D-223F-2FFD-DEE2-4C6E07B85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74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926FA-F8B4-600D-307F-B2D29E17A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DA599C-6B0C-3593-FD79-89FA4E896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A9263-AD12-388F-4272-006D628F0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138B0-641B-8857-6435-429C97CE1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37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09BEC-4183-9FD6-4082-CA3C66968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98CFC1-1269-9AD7-7D84-8B5FA1841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0BD59-08AD-233F-D2F5-A414ECCDB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5647-694B-656E-E74A-322782C1C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39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ECABD-1A7F-011F-13D2-9B13C2A26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E47DA-C698-8D21-08E0-A04A09574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554CE9-5E33-D82C-8428-2A3C2313B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7DE34-E334-7FA3-2549-B03E2D20A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229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3074D-48A1-C058-9181-C7CAA4017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A6525-0A44-079C-9D46-A23F4CAAE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213DDB-AC3C-12B8-0825-2ECA6BB5D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62F8B-9691-3E43-EED8-5AEC836DD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51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6238-1149-C357-A609-F6CF4EDE6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5DB956-0A3B-E238-1CCA-E1F6ADD00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3F482-7319-32A7-8B73-DE5E93E44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2CBDC-87ED-EE8D-FE37-9A18B7D6B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132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FB2E5-2B3F-D8A1-FA97-6B1D21F39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DA47C-AC66-4671-1876-36C48C9E9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DD154-CFCF-043D-995F-3EB1A149C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F1BD2-C494-48A2-343F-76C9B4295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73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5F928-4D4D-6223-C16E-88CEA2732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05F2D-1D8F-875B-82B5-A609C9E70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D7DBBF-6D22-AF5A-4121-47E8CE852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9BA73-8F7B-16BA-78EC-FB062FEFA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9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484CE-BF2A-9172-861D-B547AEFF9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8908F-47D8-D5BE-FC9E-5F0D0539B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00B7BF-5CB4-82E8-A838-BC46D2E23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1621E-4215-3765-3F62-0619B601E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0020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ECF7D-425C-A84F-5F17-C26A4D2E7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4D3DB-6A14-DFED-6BC2-29C25C203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9B77A-BC3F-C6DF-6506-B39883F30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F6540-7530-A7D9-CC80-3EC22A4B3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543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EB9ED-7DB2-8A77-6BD1-24E25524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E5405-FA1E-C919-2C90-27F3F065E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AC17F5-B779-AD18-5D05-896916B37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27D57-43FD-6D9F-9EA7-7091BC12A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616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08445-9855-3208-C398-8F71B394A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0CD75D-78D0-C084-31E7-4FFD44E9B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446C2-50A5-134A-444A-DEB3255D4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B61AF-7C2B-FF8C-8B8B-DBA6A08DE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841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6FB3C-A264-43CF-31F2-4449BED9C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91A2F-3934-3708-DC33-2D09C3CE0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3D5494-E334-75E9-485E-CAF7C3E89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9F67-4325-5CAA-1313-985532A4E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642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F79A2-60FC-25D4-CBC1-0718EEA2C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CB757-656A-C535-3309-0B7C44D49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69F8C-1C5C-58B7-E62D-23E1E79E4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40BD-095B-08A3-A7BA-45D320E96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716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5B6AA-61EC-7212-EDED-8EAF9F33A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19D253-601D-CC75-D6C6-B033D3FAE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440E9A-567D-AA09-3F11-63D04609B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8418A-1232-CCA1-5127-0424956F1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9982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77AE8-FE33-5E04-ACCF-C8F1FD669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869724-61C3-E6C0-7922-44EC5DF91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E0BBB8-FA5C-9DE6-3962-A6C03ADA2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CBE92-D21A-770B-755B-BF5D83221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056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551D6-2440-33CC-E49D-60A2AF4B6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A16C7-5555-5601-4F11-EAD1F1A07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456D8-1145-FEE9-3972-096254253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FC6F2-82BC-1661-1E50-7867D49D1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3810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ED9E1-87C4-568B-5EFE-DD96B845D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EF4EE5-EBFE-F473-22BF-4FB3CB716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0ADA0-B8D0-A57F-E7DD-4725E44DE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E42D5-93BF-BC55-C0AC-89B3BA26C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2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20C34-F5D0-DD00-AC44-9F8135F5A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D0F84-1624-2FA8-F85D-421E73D91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670E6-184E-041F-228C-AC1FE661F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07D11-4A21-14BC-3070-D74DE7837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47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266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22CCC-271F-11D9-C692-AB81288CB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94E17-08F2-0221-9C55-F8D9490CD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24395-5588-30A5-C8FE-6A9BCEA21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B61D9-CEEE-AB49-9A51-CCB6A8300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72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2D252-974F-F4EC-95C3-32A82178D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4A6AC-7C0E-1AC5-8FD5-F6CC3E409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22A44-9D52-5BE8-8D34-5018E43D3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ECF4-4F6D-734B-D648-69C5431AC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005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91A99-80E5-2A8D-6DB9-BA7C57A8B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5BFF0-061B-7D20-63B9-8487F2C41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F451B2-7439-8838-2265-7137B8579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C7379-B9A5-571D-8654-479627B9F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26500-789D-4EFB-AB49-51B6CDF7735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86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261F-F06F-4882-837E-C04D5A4B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280B4-02CE-4D7F-B10A-08DFB8187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8" indent="0" algn="ctr">
              <a:buNone/>
              <a:defRPr sz="1600"/>
            </a:lvl5pPr>
            <a:lvl6pPr marL="2286072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1" indent="0" algn="ctr">
              <a:buNone/>
              <a:defRPr sz="1600"/>
            </a:lvl8pPr>
            <a:lvl9pPr marL="36577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6264-E470-4B8F-BF18-8306439F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5F40-97D3-4DEE-8D40-C727AC02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A0E9-220C-4335-8B85-50FDA9A2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8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BE5B-FAA2-4805-B1CA-BFEC408C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A4EFB-E2AF-4C05-B74D-178F947E0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BB39-63E3-40C4-B700-2C55A8B1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199EF-7603-4EFF-A0E6-1AE62312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8A73-C9D0-4986-A273-AC7B785B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5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4B383-1198-4B6D-A231-BCBD23A1A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E222A-ED44-4BD9-BF23-38A5A946F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17B1D-D76A-4086-9A65-D0889FFF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6F420-0DE4-46EE-8016-39AF8137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E4E4F-1CA7-4E13-885A-3CCD84B0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9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DB8C-8BB3-4AB1-BD36-F6D97E78F93F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66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8" indent="0" algn="ctr">
              <a:buNone/>
              <a:defRPr sz="1600"/>
            </a:lvl5pPr>
            <a:lvl6pPr marL="2286072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1" indent="0" algn="ctr">
              <a:buNone/>
              <a:defRPr sz="1600"/>
            </a:lvl8pPr>
            <a:lvl9pPr marL="3657715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DB8C-8BB3-4AB1-BD36-F6D97E78F93F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818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8" indent="0" algn="ctr">
              <a:buNone/>
              <a:defRPr sz="1600"/>
            </a:lvl5pPr>
            <a:lvl6pPr marL="2286072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1" indent="0" algn="ctr">
              <a:buNone/>
              <a:defRPr sz="1600"/>
            </a:lvl8pPr>
            <a:lvl9pPr marL="3657715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5238-319D-48FC-B9F1-FA3AB8A16C7F}" type="datetime1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81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7" indent="0" algn="ctr">
              <a:buNone/>
              <a:defRPr sz="2000"/>
            </a:lvl2pPr>
            <a:lvl3pPr marL="914433" indent="0" algn="ctr">
              <a:buNone/>
              <a:defRPr sz="1800"/>
            </a:lvl3pPr>
            <a:lvl4pPr marL="1371651" indent="0" algn="ctr">
              <a:buNone/>
              <a:defRPr sz="1600"/>
            </a:lvl4pPr>
            <a:lvl5pPr marL="1828867" indent="0" algn="ctr">
              <a:buNone/>
              <a:defRPr sz="1600"/>
            </a:lvl5pPr>
            <a:lvl6pPr marL="2286084" indent="0" algn="ctr">
              <a:buNone/>
              <a:defRPr sz="1600"/>
            </a:lvl6pPr>
            <a:lvl7pPr marL="2743301" indent="0" algn="ctr">
              <a:buNone/>
              <a:defRPr sz="1600"/>
            </a:lvl7pPr>
            <a:lvl8pPr marL="3200518" indent="0" algn="ctr">
              <a:buNone/>
              <a:defRPr sz="1600"/>
            </a:lvl8pPr>
            <a:lvl9pPr marL="36577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FB52-AD66-4350-8D06-F1D2D59F1BB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2EFA-AFB9-42B2-8096-02B8461CC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264F-2A6D-448F-B35A-FABBBB7B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EA2D-CCBA-44FC-BCA7-E18439FCF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813C-CACA-4581-9671-03363CFC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45F1-EFD3-4277-8A21-266F890D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2460-0E18-482C-A9A5-4A3B3370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3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0742-37B2-4E81-B5DE-AF8BB274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D57FC-D2F3-41E7-BDB8-F0947E6CC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E9625-A13E-41B6-8480-A47861AB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E2294-9055-4534-9554-377D7FF9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B9814-4918-42A4-83EB-56F51928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6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9AAF-CA93-4DDC-B71A-FE2B33C1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DACC8-B5A7-40AD-8C35-C0CD6EAA9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EC617-9418-4666-B482-50962E036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A2483-1FEA-4819-A064-5AC5AA65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B654-2C6C-45B4-8687-C6668664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55272-5CD8-4D97-BF1E-4F416BF2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9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FBD1-8DB3-46A2-93E5-54269972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F788B-ECDE-4591-A34A-B85C70E3C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8" indent="0">
              <a:buNone/>
              <a:defRPr sz="1600" b="1"/>
            </a:lvl5pPr>
            <a:lvl6pPr marL="2286072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1" indent="0">
              <a:buNone/>
              <a:defRPr sz="1600" b="1"/>
            </a:lvl8pPr>
            <a:lvl9pPr marL="36577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E5450-4BBF-4EBF-BA68-A274B0498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48CBE-C45A-4C95-B668-0C2A64107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8" indent="0">
              <a:buNone/>
              <a:defRPr sz="1600" b="1"/>
            </a:lvl5pPr>
            <a:lvl6pPr marL="2286072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1" indent="0">
              <a:buNone/>
              <a:defRPr sz="1600" b="1"/>
            </a:lvl8pPr>
            <a:lvl9pPr marL="36577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11276-867C-4976-8F14-857160A11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45D46-51CC-4C66-9A5A-C40266A5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112A3-F3D2-476D-B7F0-FFA01DC2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4C23F-5425-46DF-B70F-162EDAAC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0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6EC7-24CD-4C13-BABE-9C638C28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BEB4D-F032-4E8B-BEC3-4057A67D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E1EE1-DAB3-40E4-A990-AD203952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212FB-20A0-43DD-8B78-0F6BB615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D70A2-A3C2-49A6-9785-400B483F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8E408-D072-496C-85D9-22833CA8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9CCED-7901-4C1A-B66A-CC5480C0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8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6698-88D4-496D-8703-398F737E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7D60-B152-42A3-AEF3-9FFACB44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063DE-0222-407D-AA3A-20465F316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9" indent="0">
              <a:buNone/>
              <a:defRPr sz="1200"/>
            </a:lvl3pPr>
            <a:lvl4pPr marL="1371643" indent="0">
              <a:buNone/>
              <a:defRPr sz="1000"/>
            </a:lvl4pPr>
            <a:lvl5pPr marL="1828858" indent="0">
              <a:buNone/>
              <a:defRPr sz="1000"/>
            </a:lvl5pPr>
            <a:lvl6pPr marL="2286072" indent="0">
              <a:buNone/>
              <a:defRPr sz="1000"/>
            </a:lvl6pPr>
            <a:lvl7pPr marL="2743286" indent="0">
              <a:buNone/>
              <a:defRPr sz="1000"/>
            </a:lvl7pPr>
            <a:lvl8pPr marL="3200501" indent="0">
              <a:buNone/>
              <a:defRPr sz="1000"/>
            </a:lvl8pPr>
            <a:lvl9pPr marL="36577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3AEDB-644E-4D1A-A8A7-0A4F7B67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F06EC-8541-46F0-9457-BF713A35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C7277-8636-428A-8EB2-72766D59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C9FB-1E41-4E7D-A682-6B3D54FD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4728E-8E88-4D1D-8A31-DE8EEF8F5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9" indent="0">
              <a:buNone/>
              <a:defRPr sz="2400"/>
            </a:lvl3pPr>
            <a:lvl4pPr marL="1371643" indent="0">
              <a:buNone/>
              <a:defRPr sz="2000"/>
            </a:lvl4pPr>
            <a:lvl5pPr marL="1828858" indent="0">
              <a:buNone/>
              <a:defRPr sz="2000"/>
            </a:lvl5pPr>
            <a:lvl6pPr marL="2286072" indent="0">
              <a:buNone/>
              <a:defRPr sz="2000"/>
            </a:lvl6pPr>
            <a:lvl7pPr marL="2743286" indent="0">
              <a:buNone/>
              <a:defRPr sz="2000"/>
            </a:lvl7pPr>
            <a:lvl8pPr marL="3200501" indent="0">
              <a:buNone/>
              <a:defRPr sz="2000"/>
            </a:lvl8pPr>
            <a:lvl9pPr marL="365771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C16F4-0DC1-4886-BBD5-756FAD9BB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9" indent="0">
              <a:buNone/>
              <a:defRPr sz="1200"/>
            </a:lvl3pPr>
            <a:lvl4pPr marL="1371643" indent="0">
              <a:buNone/>
              <a:defRPr sz="1000"/>
            </a:lvl4pPr>
            <a:lvl5pPr marL="1828858" indent="0">
              <a:buNone/>
              <a:defRPr sz="1000"/>
            </a:lvl5pPr>
            <a:lvl6pPr marL="2286072" indent="0">
              <a:buNone/>
              <a:defRPr sz="1000"/>
            </a:lvl6pPr>
            <a:lvl7pPr marL="2743286" indent="0">
              <a:buNone/>
              <a:defRPr sz="1000"/>
            </a:lvl7pPr>
            <a:lvl8pPr marL="3200501" indent="0">
              <a:buNone/>
              <a:defRPr sz="1000"/>
            </a:lvl8pPr>
            <a:lvl9pPr marL="36577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2FE51-6ACA-4BE2-B147-FAE586C6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25989-BF2F-4092-B47B-8EC0170A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D013A-0B7A-47B2-9B8C-5F421A59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9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D9FC9-5D83-4D4C-9859-E16B8C0B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B94DB-E0AD-4421-882D-74642CA89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CCDD7-E553-4AE1-AB96-87289A8D9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DCC8-81C0-41BC-B6A1-21E3BAB1164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FC9F-2815-433B-BFA0-ADF0799FA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0C97-A75A-42AB-9DE5-66DA98CAD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109A-468B-4B56-8805-8DBB3A11C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0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1" r:id="rId11"/>
  </p:sldLayoutIdLst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4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3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8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2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1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5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DB8C-8BB3-4AB1-BD36-F6D97E78F93F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9" r:id="rId2"/>
  </p:sldLayoutIdLst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4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3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8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2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1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5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D87B-ABF7-4E6C-9608-214C6F2A3209}" type="datetime1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8B47-8C94-4B7A-AEDA-6DE6A60F90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4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3" indent="-228607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8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2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1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5" algn="l" defTabSz="9144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3" y="-73804"/>
            <a:ext cx="2092244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2167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4FB52-AD66-4350-8D06-F1D2D59F1BB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2EFA-AFB9-42B2-8096-02B8461CC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customXml" Target="../ink/ink6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5" Type="http://schemas.openxmlformats.org/officeDocument/2006/relationships/customXml" Target="../ink/ink11.xml"/><Relationship Id="rId4" Type="http://schemas.openxmlformats.org/officeDocument/2006/relationships/image" Target="../media/image18.jpeg"/><Relationship Id="rId9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3" y="626282"/>
            <a:ext cx="12192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6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Measuring H</a:t>
            </a:r>
            <a:r>
              <a:rPr lang="en-GB" sz="60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r>
              <a:rPr lang="en-GB" sz="6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from supernovae</a:t>
            </a:r>
          </a:p>
          <a:p>
            <a:pPr algn="ctr">
              <a:spcAft>
                <a:spcPts val="200"/>
              </a:spcAft>
            </a:pPr>
            <a:r>
              <a:rPr lang="en-GB" sz="6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without anchors</a:t>
            </a:r>
          </a:p>
          <a:p>
            <a:pPr algn="ctr">
              <a:spcAft>
                <a:spcPts val="200"/>
              </a:spcAft>
            </a:pPr>
            <a:endParaRPr lang="en-GB" sz="5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br>
              <a:rPr lang="en-GB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Davide Piras (with Francesco Sorrenti, Ruth Durrer and Martin Kunz)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0EE0423-C608-4DAD-A121-7F7E2FD1D890}"/>
              </a:ext>
            </a:extLst>
          </p:cNvPr>
          <p:cNvCxnSpPr>
            <a:cxnSpLocks/>
          </p:cNvCxnSpPr>
          <p:nvPr/>
        </p:nvCxnSpPr>
        <p:spPr>
          <a:xfrm>
            <a:off x="290189" y="2591209"/>
            <a:ext cx="1161162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8">
            <a:extLst>
              <a:ext uri="{FF2B5EF4-FFF2-40B4-BE49-F238E27FC236}">
                <a16:creationId xmlns:a16="http://schemas.microsoft.com/office/drawing/2014/main" id="{29333450-A482-7627-1031-018222B0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5457825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6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FDEF2-7309-CCE2-1A68-5488066B4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E4F3339F-BE50-EC15-5515-AE5A2680229A}"/>
              </a:ext>
            </a:extLst>
          </p:cNvPr>
          <p:cNvSpPr txBox="1"/>
          <p:nvPr/>
        </p:nvSpPr>
        <p:spPr>
          <a:xfrm>
            <a:off x="0" y="1330566"/>
            <a:ext cx="12192000" cy="421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are exploding stars with ~stable brightness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875B58-B263-8F65-AFB1-21291BFB1C68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elescope Clipart Hd PNG, Telescope Icon For Your Project, Project Icons, Telescope  Icons, Telescope PNG Image For Free Download">
            <a:extLst>
              <a:ext uri="{FF2B5EF4-FFF2-40B4-BE49-F238E27FC236}">
                <a16:creationId xmlns:a16="http://schemas.microsoft.com/office/drawing/2014/main" id="{78452348-8A4C-C5C8-9A8F-26707EF7C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t="14715" r="15166" b="15951"/>
          <a:stretch/>
        </p:blipFill>
        <p:spPr bwMode="auto">
          <a:xfrm flipH="1">
            <a:off x="53340" y="3137015"/>
            <a:ext cx="1250672" cy="125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80AF69-C5AD-9A83-E2F4-565F88B9B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79" y="2749550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7436691-603C-A85D-77A0-9812225A1CD2}"/>
              </a:ext>
            </a:extLst>
          </p:cNvPr>
          <p:cNvGrpSpPr/>
          <p:nvPr/>
        </p:nvGrpSpPr>
        <p:grpSpPr>
          <a:xfrm>
            <a:off x="3" y="160769"/>
            <a:ext cx="12192001" cy="3740818"/>
            <a:chOff x="3" y="160769"/>
            <a:chExt cx="12192001" cy="3740818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552E246E-8601-FF0C-3BF3-9C553E2132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" r="4286"/>
            <a:stretch/>
          </p:blipFill>
          <p:spPr bwMode="auto">
            <a:xfrm>
              <a:off x="1720675" y="2800350"/>
              <a:ext cx="4456605" cy="110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">
              <a:extLst>
                <a:ext uri="{FF2B5EF4-FFF2-40B4-BE49-F238E27FC236}">
                  <a16:creationId xmlns:a16="http://schemas.microsoft.com/office/drawing/2014/main" id="{230EEA0B-2426-46EF-B810-69574C1B88CB}"/>
                </a:ext>
              </a:extLst>
            </p:cNvPr>
            <p:cNvSpPr txBox="1"/>
            <p:nvPr/>
          </p:nvSpPr>
          <p:spPr>
            <a:xfrm>
              <a:off x="3" y="160769"/>
              <a:ext cx="12192001" cy="1595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48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Let’s take a step back</a:t>
              </a:r>
            </a:p>
            <a:p>
              <a:pPr algn="ctr">
                <a:spcAft>
                  <a:spcPts val="200"/>
                </a:spcAft>
              </a:pPr>
              <a:endPara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B557FD0-B878-2A5B-58DA-D0A41F3FE2AA}"/>
                </a:ext>
              </a:extLst>
            </p:cNvPr>
            <p:cNvCxnSpPr>
              <a:cxnSpLocks/>
            </p:cNvCxnSpPr>
            <p:nvPr/>
          </p:nvCxnSpPr>
          <p:spPr>
            <a:xfrm rot="2640000" flipH="1">
              <a:off x="1651640" y="3298399"/>
              <a:ext cx="100800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593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124BCF-9A56-ECB5-3731-8D22EAFA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1791C94B-667E-7B01-8C9B-B40A64B86BD9}"/>
              </a:ext>
            </a:extLst>
          </p:cNvPr>
          <p:cNvSpPr txBox="1"/>
          <p:nvPr/>
        </p:nvSpPr>
        <p:spPr>
          <a:xfrm>
            <a:off x="0" y="1330566"/>
            <a:ext cx="121920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are exploding stars with ~stable brightness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Distance calibrated using Cepheids (pulsating stars)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49D213-8C12-499A-758B-3F3E687627F6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elescope Clipart Hd PNG, Telescope Icon For Your Project, Project Icons, Telescope  Icons, Telescope PNG Image For Free Download">
            <a:extLst>
              <a:ext uri="{FF2B5EF4-FFF2-40B4-BE49-F238E27FC236}">
                <a16:creationId xmlns:a16="http://schemas.microsoft.com/office/drawing/2014/main" id="{62049AF4-EEA8-0B54-B08F-7EE33EBD3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t="14715" r="15166" b="15951"/>
          <a:stretch/>
        </p:blipFill>
        <p:spPr bwMode="auto">
          <a:xfrm flipH="1">
            <a:off x="53340" y="3137015"/>
            <a:ext cx="1250672" cy="125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BE6E9C-B973-F32C-3B73-9E1F10DCD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79" y="2749550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64E61F1-4094-4A2F-82F0-65948E74EF41}"/>
              </a:ext>
            </a:extLst>
          </p:cNvPr>
          <p:cNvGrpSpPr/>
          <p:nvPr/>
        </p:nvGrpSpPr>
        <p:grpSpPr>
          <a:xfrm>
            <a:off x="3230423" y="3748996"/>
            <a:ext cx="1118057" cy="1169143"/>
            <a:chOff x="3373205" y="2890502"/>
            <a:chExt cx="1907455" cy="190500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F42E406A-0A76-7D5A-DD1D-EC94FDF5D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660" y="2890503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3002F69C-6EC3-B7E4-9842-851619CE8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80683">
              <a:off x="3373205" y="289050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9E8849-4CAC-F079-A020-3667C5678FC8}"/>
              </a:ext>
            </a:extLst>
          </p:cNvPr>
          <p:cNvGrpSpPr/>
          <p:nvPr/>
        </p:nvGrpSpPr>
        <p:grpSpPr>
          <a:xfrm>
            <a:off x="6509979" y="3952240"/>
            <a:ext cx="953728" cy="975360"/>
            <a:chOff x="3373205" y="2890502"/>
            <a:chExt cx="1907455" cy="1905001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C7DA2B14-E30E-0E42-3C5D-5A6E1FBBF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660" y="2890503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61ADF14A-D14E-ADB2-4784-7FBA7B974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80683">
              <a:off x="3373205" y="289050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77BBF3-E8F5-7653-C8D9-5E38724D7576}"/>
              </a:ext>
            </a:extLst>
          </p:cNvPr>
          <p:cNvGrpSpPr/>
          <p:nvPr/>
        </p:nvGrpSpPr>
        <p:grpSpPr>
          <a:xfrm>
            <a:off x="3" y="160769"/>
            <a:ext cx="12192001" cy="3740818"/>
            <a:chOff x="3" y="160769"/>
            <a:chExt cx="12192001" cy="3740818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FDA4296B-C062-93D1-53D6-426F0CA17F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" r="4286"/>
            <a:stretch/>
          </p:blipFill>
          <p:spPr bwMode="auto">
            <a:xfrm>
              <a:off x="1720675" y="2800350"/>
              <a:ext cx="4456605" cy="110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">
              <a:extLst>
                <a:ext uri="{FF2B5EF4-FFF2-40B4-BE49-F238E27FC236}">
                  <a16:creationId xmlns:a16="http://schemas.microsoft.com/office/drawing/2014/main" id="{3DB34E56-3CDE-3F79-3B72-5A846D8FD8C7}"/>
                </a:ext>
              </a:extLst>
            </p:cNvPr>
            <p:cNvSpPr txBox="1"/>
            <p:nvPr/>
          </p:nvSpPr>
          <p:spPr>
            <a:xfrm>
              <a:off x="3" y="160769"/>
              <a:ext cx="12192001" cy="1595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48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Let’s take a step back</a:t>
              </a:r>
            </a:p>
            <a:p>
              <a:pPr algn="ctr">
                <a:spcAft>
                  <a:spcPts val="200"/>
                </a:spcAft>
              </a:pPr>
              <a:endPara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861AD23-7CD6-307F-B636-02AA025FA3D0}"/>
                </a:ext>
              </a:extLst>
            </p:cNvPr>
            <p:cNvCxnSpPr>
              <a:cxnSpLocks/>
            </p:cNvCxnSpPr>
            <p:nvPr/>
          </p:nvCxnSpPr>
          <p:spPr>
            <a:xfrm rot="2640000" flipH="1">
              <a:off x="1651640" y="3298399"/>
              <a:ext cx="100800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8">
            <a:extLst>
              <a:ext uri="{FF2B5EF4-FFF2-40B4-BE49-F238E27FC236}">
                <a16:creationId xmlns:a16="http://schemas.microsoft.com/office/drawing/2014/main" id="{DAE75B6B-E78A-1C0C-8753-5B517FA35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r="64113"/>
          <a:stretch/>
        </p:blipFill>
        <p:spPr bwMode="auto">
          <a:xfrm>
            <a:off x="1705436" y="3440430"/>
            <a:ext cx="1491760" cy="110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DC8EF2-4D48-1E30-3BD4-A7B795CD8DB4}"/>
              </a:ext>
            </a:extLst>
          </p:cNvPr>
          <p:cNvCxnSpPr>
            <a:cxnSpLocks/>
          </p:cNvCxnSpPr>
          <p:nvPr/>
        </p:nvCxnSpPr>
        <p:spPr>
          <a:xfrm rot="2640000" flipH="1">
            <a:off x="1636400" y="3938479"/>
            <a:ext cx="100800" cy="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09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C280FA-9B17-0151-1D23-D974910C9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5A28A922-B590-B84E-FF33-CA3A000E4CEA}"/>
              </a:ext>
            </a:extLst>
          </p:cNvPr>
          <p:cNvSpPr txBox="1"/>
          <p:nvPr/>
        </p:nvSpPr>
        <p:spPr>
          <a:xfrm>
            <a:off x="0" y="1330566"/>
            <a:ext cx="121920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are exploding stars with ~stable brightness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Distance calibrated using Cepheids (pulsating stars)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0A84B6-02EB-2CB5-FCA4-BEC81BC61991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elescope Clipart Hd PNG, Telescope Icon For Your Project, Project Icons, Telescope  Icons, Telescope PNG Image For Free Download">
            <a:extLst>
              <a:ext uri="{FF2B5EF4-FFF2-40B4-BE49-F238E27FC236}">
                <a16:creationId xmlns:a16="http://schemas.microsoft.com/office/drawing/2014/main" id="{03219409-839F-9498-7649-00084AFF2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t="14715" r="15166" b="15951"/>
          <a:stretch/>
        </p:blipFill>
        <p:spPr bwMode="auto">
          <a:xfrm flipH="1">
            <a:off x="53340" y="3137015"/>
            <a:ext cx="1250672" cy="125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0F79BB0-FE11-FA16-99D4-EBA2154B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79" y="2749550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98FD3C-F5DC-82F5-DAA0-6293819D9B07}"/>
              </a:ext>
            </a:extLst>
          </p:cNvPr>
          <p:cNvGrpSpPr/>
          <p:nvPr/>
        </p:nvGrpSpPr>
        <p:grpSpPr>
          <a:xfrm>
            <a:off x="3230423" y="3748996"/>
            <a:ext cx="1118057" cy="1169143"/>
            <a:chOff x="3373205" y="2890502"/>
            <a:chExt cx="1907455" cy="190500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9AEAFE00-6CBE-DA5F-23CA-E69F0D0DD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660" y="2890503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0E434844-0B07-E9BE-7AE3-3E85B250C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80683">
              <a:off x="3373205" y="289050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8A9584-EE16-A213-452F-0BEC9A638BC4}"/>
              </a:ext>
            </a:extLst>
          </p:cNvPr>
          <p:cNvGrpSpPr/>
          <p:nvPr/>
        </p:nvGrpSpPr>
        <p:grpSpPr>
          <a:xfrm>
            <a:off x="6509979" y="3952240"/>
            <a:ext cx="953728" cy="975360"/>
            <a:chOff x="3373205" y="2890502"/>
            <a:chExt cx="1907455" cy="1905001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8205B47A-8F25-F6D3-64A2-AD534F87A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660" y="2890503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7583A786-9954-951E-5110-698D3A792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80683">
              <a:off x="3373205" y="289050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AC553BC3-6CF4-2A10-C97D-8EE21A7A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680" y="2546308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F837FE7-8A94-063F-603D-95D230CE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15956" y="3621388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B4ED361-7F2F-4157-6724-171C8367F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6628" y="3685193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3053537-A788-0F7F-461D-7AB2B070333D}"/>
              </a:ext>
            </a:extLst>
          </p:cNvPr>
          <p:cNvGrpSpPr/>
          <p:nvPr/>
        </p:nvGrpSpPr>
        <p:grpSpPr>
          <a:xfrm>
            <a:off x="3" y="160769"/>
            <a:ext cx="12192001" cy="3740818"/>
            <a:chOff x="3" y="160769"/>
            <a:chExt cx="12192001" cy="3740818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581D920-EEEC-C891-CD77-D471C1DF9E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" r="4286"/>
            <a:stretch/>
          </p:blipFill>
          <p:spPr bwMode="auto">
            <a:xfrm>
              <a:off x="1720675" y="2800350"/>
              <a:ext cx="4456605" cy="110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">
              <a:extLst>
                <a:ext uri="{FF2B5EF4-FFF2-40B4-BE49-F238E27FC236}">
                  <a16:creationId xmlns:a16="http://schemas.microsoft.com/office/drawing/2014/main" id="{547B1AF1-4C43-606E-7211-A5EFD76878A4}"/>
                </a:ext>
              </a:extLst>
            </p:cNvPr>
            <p:cNvSpPr txBox="1"/>
            <p:nvPr/>
          </p:nvSpPr>
          <p:spPr>
            <a:xfrm>
              <a:off x="3" y="160769"/>
              <a:ext cx="12192001" cy="1595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48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Let’s take a step back</a:t>
              </a:r>
            </a:p>
            <a:p>
              <a:pPr algn="ctr">
                <a:spcAft>
                  <a:spcPts val="200"/>
                </a:spcAft>
              </a:pPr>
              <a:endPara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3D55167-E1F8-AC18-3F3B-8D470056AADF}"/>
                </a:ext>
              </a:extLst>
            </p:cNvPr>
            <p:cNvCxnSpPr>
              <a:cxnSpLocks/>
            </p:cNvCxnSpPr>
            <p:nvPr/>
          </p:nvCxnSpPr>
          <p:spPr>
            <a:xfrm rot="2640000" flipH="1">
              <a:off x="1651640" y="3298399"/>
              <a:ext cx="100800" cy="0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8">
            <a:extLst>
              <a:ext uri="{FF2B5EF4-FFF2-40B4-BE49-F238E27FC236}">
                <a16:creationId xmlns:a16="http://schemas.microsoft.com/office/drawing/2014/main" id="{9AE9A514-90DC-ED95-B5FF-22F8575C6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r="64113"/>
          <a:stretch/>
        </p:blipFill>
        <p:spPr bwMode="auto">
          <a:xfrm>
            <a:off x="1705436" y="3440430"/>
            <a:ext cx="1491760" cy="110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F5591E-F802-8844-7DF4-16435ED732A8}"/>
              </a:ext>
            </a:extLst>
          </p:cNvPr>
          <p:cNvCxnSpPr>
            <a:cxnSpLocks/>
          </p:cNvCxnSpPr>
          <p:nvPr/>
        </p:nvCxnSpPr>
        <p:spPr>
          <a:xfrm rot="2640000" flipH="1">
            <a:off x="1636400" y="3938479"/>
            <a:ext cx="100800" cy="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E6C1A1-D870-5A7D-532E-65AD0991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66403" y="1534864"/>
            <a:ext cx="2143125" cy="22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EA085C78-BB10-DF25-3999-8A090909E86E}"/>
              </a:ext>
            </a:extLst>
          </p:cNvPr>
          <p:cNvSpPr txBox="1"/>
          <p:nvPr/>
        </p:nvSpPr>
        <p:spPr>
          <a:xfrm>
            <a:off x="7510517" y="1882030"/>
            <a:ext cx="261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Pantheon+</a:t>
            </a:r>
          </a:p>
        </p:txBody>
      </p:sp>
    </p:spTree>
    <p:extLst>
      <p:ext uri="{BB962C8B-B14F-4D97-AF65-F5344CB8AC3E}">
        <p14:creationId xmlns:p14="http://schemas.microsoft.com/office/powerpoint/2010/main" val="321927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E11121-E5A9-F3F8-7E0E-DA2D04DEB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68C6F107-487F-2982-BE4D-D18076C37B12}"/>
              </a:ext>
            </a:extLst>
          </p:cNvPr>
          <p:cNvSpPr txBox="1"/>
          <p:nvPr/>
        </p:nvSpPr>
        <p:spPr>
          <a:xfrm>
            <a:off x="0" y="1874586"/>
            <a:ext cx="12192000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There is a Hubble tension	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77BC4024-8E92-3A6B-68A2-3B82FC7E8137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a nutshell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1FB40F-3B95-149E-9696-376A2296497E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0943FA8B-1957-6545-561C-AC364B30BAA3}"/>
              </a:ext>
            </a:extLst>
          </p:cNvPr>
          <p:cNvSpPr txBox="1"/>
          <p:nvPr/>
        </p:nvSpPr>
        <p:spPr>
          <a:xfrm>
            <a:off x="0" y="5085800"/>
            <a:ext cx="843759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3200" dirty="0">
                <a:solidFill>
                  <a:srgbClr val="FFA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Cosmic microwave background</a:t>
            </a:r>
          </a:p>
          <a:p>
            <a:pPr>
              <a:spcAft>
                <a:spcPts val="200"/>
              </a:spcAft>
            </a:pPr>
            <a:r>
              <a:rPr lang="en-GB" sz="3200" dirty="0">
                <a:solidFill>
                  <a:srgbClr val="007E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(with anchors) 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4" name="Picture 13" descr="A graph of a graph&#10;&#10;AI-generated content may be incorrect.">
            <a:extLst>
              <a:ext uri="{FF2B5EF4-FFF2-40B4-BE49-F238E27FC236}">
                <a16:creationId xmlns:a16="http://schemas.microsoft.com/office/drawing/2014/main" id="{69E78B07-66B5-E9F0-8593-AC5936C43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01" y="1165541"/>
            <a:ext cx="5020066" cy="555773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F227AB-7E5A-A8E0-8F35-69EE8E93EFF9}"/>
              </a:ext>
            </a:extLst>
          </p:cNvPr>
          <p:cNvSpPr txBox="1"/>
          <p:nvPr/>
        </p:nvSpPr>
        <p:spPr>
          <a:xfrm>
            <a:off x="9573605" y="1848296"/>
            <a:ext cx="261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3200" dirty="0">
                <a:solidFill>
                  <a:srgbClr val="007E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Pantheon+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955599-1016-897A-381F-4739A3BBA19C}"/>
              </a:ext>
            </a:extLst>
          </p:cNvPr>
          <p:cNvCxnSpPr/>
          <p:nvPr/>
        </p:nvCxnSpPr>
        <p:spPr>
          <a:xfrm flipH="1">
            <a:off x="9572263" y="2372810"/>
            <a:ext cx="625033" cy="648182"/>
          </a:xfrm>
          <a:prstGeom prst="straightConnector1">
            <a:avLst/>
          </a:prstGeom>
          <a:ln w="57150">
            <a:solidFill>
              <a:srgbClr val="7DBD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96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5FA6C8-4FCD-AEBA-C910-5ECD91011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91D47B-9876-3588-9B1B-135ABA5F160C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16D0DC4A-ADFD-B73D-7955-4D6E39F3A4D8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problems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7DD5F94F-5572-7BFF-9742-77C7BBC56D07}"/>
              </a:ext>
            </a:extLst>
          </p:cNvPr>
          <p:cNvSpPr txBox="1"/>
          <p:nvPr/>
        </p:nvSpPr>
        <p:spPr>
          <a:xfrm>
            <a:off x="0" y="1330566"/>
            <a:ext cx="12192000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200"/>
              </a:spcAft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might not have all the same brightness</a:t>
            </a: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DDD834-C2A4-0558-BBDF-DD6E74EE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84" y="3594501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9BDA9B-DAA9-BAF6-6B8C-F1988D9ABF53}"/>
              </a:ext>
            </a:extLst>
          </p:cNvPr>
          <p:cNvGrpSpPr/>
          <p:nvPr/>
        </p:nvGrpSpPr>
        <p:grpSpPr>
          <a:xfrm>
            <a:off x="3581584" y="4797191"/>
            <a:ext cx="953728" cy="975360"/>
            <a:chOff x="3373205" y="2890502"/>
            <a:chExt cx="1907455" cy="1905001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21C20238-5801-9D1B-FAF4-BCFADCAE7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660" y="2890503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76C46C-C85E-65D9-7338-3CA9F488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80683">
              <a:off x="3373205" y="289050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834159EE-1972-EE6F-1807-08685819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27" y="3449135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CFBC043-4C04-F542-E63B-1A37BC4F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65355" y="4906181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2021CE5-655D-BA5B-1994-A692B052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1222" y="4819515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1E6C9F-E519-D5E7-B90E-34491F522B24}"/>
              </a:ext>
            </a:extLst>
          </p:cNvPr>
          <p:cNvCxnSpPr/>
          <p:nvPr/>
        </p:nvCxnSpPr>
        <p:spPr>
          <a:xfrm>
            <a:off x="5069711" y="4752242"/>
            <a:ext cx="1395643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">
            <a:extLst>
              <a:ext uri="{FF2B5EF4-FFF2-40B4-BE49-F238E27FC236}">
                <a16:creationId xmlns:a16="http://schemas.microsoft.com/office/drawing/2014/main" id="{6F11F0ED-1F3C-49D9-C55C-119B098A22FE}"/>
              </a:ext>
            </a:extLst>
          </p:cNvPr>
          <p:cNvSpPr txBox="1"/>
          <p:nvPr/>
        </p:nvSpPr>
        <p:spPr>
          <a:xfrm>
            <a:off x="5003905" y="3751089"/>
            <a:ext cx="171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Standard candles?</a:t>
            </a:r>
            <a:endParaRPr lang="en-GB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8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3078F-E435-F02D-2D3F-597C88D3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045DFD-DD68-58AB-D4BB-CB58668C33B8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D1362126-524A-9165-C8B3-5AC7AA8BB900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problems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ADEECFEA-4A0C-5927-AAD5-2115DA9CC188}"/>
              </a:ext>
            </a:extLst>
          </p:cNvPr>
          <p:cNvSpPr txBox="1"/>
          <p:nvPr/>
        </p:nvSpPr>
        <p:spPr>
          <a:xfrm>
            <a:off x="0" y="1330566"/>
            <a:ext cx="12192000" cy="576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2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might not have all the same brightness</a:t>
            </a:r>
          </a:p>
          <a:p>
            <a:pPr marL="514350" indent="-514350">
              <a:spcAft>
                <a:spcPts val="200"/>
              </a:spcAft>
              <a:buFont typeface="+mj-lt"/>
              <a:buAutoNum type="arabicPeriod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spcAft>
                <a:spcPts val="200"/>
              </a:spcAft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have peculiar velocities (PV)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1B92434D-5AAF-3923-203B-CE5D0623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77" y="3437559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9D2503B9-44DC-F98D-8284-8DDDC222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5923" y="4651535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75C20C81-CB5D-3984-C47E-101719CC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57620" y="4588018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E2CBBF-95BF-3DAF-F9C5-8FAD35EEC8C0}"/>
              </a:ext>
            </a:extLst>
          </p:cNvPr>
          <p:cNvCxnSpPr>
            <a:cxnSpLocks/>
          </p:cNvCxnSpPr>
          <p:nvPr/>
        </p:nvCxnSpPr>
        <p:spPr>
          <a:xfrm flipH="1" flipV="1">
            <a:off x="4637111" y="3541414"/>
            <a:ext cx="448450" cy="303849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94A690-AAD7-5F3E-C375-BF206134CF01}"/>
              </a:ext>
            </a:extLst>
          </p:cNvPr>
          <p:cNvCxnSpPr>
            <a:cxnSpLocks/>
          </p:cNvCxnSpPr>
          <p:nvPr/>
        </p:nvCxnSpPr>
        <p:spPr>
          <a:xfrm>
            <a:off x="5730609" y="5879493"/>
            <a:ext cx="150658" cy="46182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B7E4C4-36D0-045B-3E2D-16882F199226}"/>
              </a:ext>
            </a:extLst>
          </p:cNvPr>
          <p:cNvCxnSpPr>
            <a:cxnSpLocks/>
          </p:cNvCxnSpPr>
          <p:nvPr/>
        </p:nvCxnSpPr>
        <p:spPr>
          <a:xfrm flipV="1">
            <a:off x="6930084" y="4122574"/>
            <a:ext cx="227544" cy="465444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3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4A9A2-A7D8-E3BA-0B2E-919C79817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F55A19-CCF6-1FC4-F9C0-E7CDC65C28B6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7C37D07B-4739-537A-C5AC-3EEDD56F57E2}"/>
              </a:ext>
            </a:extLst>
          </p:cNvPr>
          <p:cNvSpPr txBox="1"/>
          <p:nvPr/>
        </p:nvSpPr>
        <p:spPr>
          <a:xfrm>
            <a:off x="3" y="160769"/>
            <a:ext cx="12192001" cy="141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might not have all the same brightness</a:t>
            </a:r>
            <a:endParaRPr lang="en-GB" sz="36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AF69298A-51D7-534E-7822-A03193FD943F}"/>
              </a:ext>
            </a:extLst>
          </p:cNvPr>
          <p:cNvSpPr txBox="1"/>
          <p:nvPr/>
        </p:nvSpPr>
        <p:spPr>
          <a:xfrm>
            <a:off x="0" y="1330566"/>
            <a:ext cx="12192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if we let it be a free parameter?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97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4E88E-1E05-080D-6323-98315257A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10542E-450D-6F6F-1E4A-529992879BC8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F55860F0-27CD-5B91-41EB-9F3F36CBA465}"/>
              </a:ext>
            </a:extLst>
          </p:cNvPr>
          <p:cNvSpPr txBox="1"/>
          <p:nvPr/>
        </p:nvSpPr>
        <p:spPr>
          <a:xfrm>
            <a:off x="3" y="160769"/>
            <a:ext cx="12192001" cy="141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might not have all the same brightness</a:t>
            </a:r>
            <a:endParaRPr lang="en-GB" sz="36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18A468E9-AAF8-ECE5-DEA8-683D561FDCB3}"/>
              </a:ext>
            </a:extLst>
          </p:cNvPr>
          <p:cNvSpPr txBox="1"/>
          <p:nvPr/>
        </p:nvSpPr>
        <p:spPr>
          <a:xfrm>
            <a:off x="0" y="1330566"/>
            <a:ext cx="12192000" cy="366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if we let it be a free parameter?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Brightness is perfectly </a:t>
            </a:r>
            <a:b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degenerate with H</a:t>
            </a:r>
            <a:r>
              <a:rPr lang="en-GB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 descr="A diagram of a boat&#10;&#10;AI-generated content may be incorrect.">
            <a:extLst>
              <a:ext uri="{FF2B5EF4-FFF2-40B4-BE49-F238E27FC236}">
                <a16:creationId xmlns:a16="http://schemas.microsoft.com/office/drawing/2014/main" id="{2EE54FD7-F853-700F-C64A-EF9E309F7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4" r="22549"/>
          <a:stretch/>
        </p:blipFill>
        <p:spPr>
          <a:xfrm>
            <a:off x="6810739" y="1870978"/>
            <a:ext cx="4958773" cy="48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80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141D2-4A11-FC54-7E95-47E12A39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1D2437-F504-453E-7497-1464CBC9D4DD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BA2991C2-33C0-273B-5CF9-BB47A877CCE6}"/>
              </a:ext>
            </a:extLst>
          </p:cNvPr>
          <p:cNvSpPr txBox="1"/>
          <p:nvPr/>
        </p:nvSpPr>
        <p:spPr>
          <a:xfrm>
            <a:off x="3" y="160769"/>
            <a:ext cx="12192001" cy="141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might not have all the same brightness</a:t>
            </a:r>
            <a:endParaRPr lang="en-GB" sz="36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7B305CBD-FE45-A547-FE68-954E7E7A5232}"/>
              </a:ext>
            </a:extLst>
          </p:cNvPr>
          <p:cNvSpPr txBox="1"/>
          <p:nvPr/>
        </p:nvSpPr>
        <p:spPr>
          <a:xfrm>
            <a:off x="0" y="1330566"/>
            <a:ext cx="12192000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if we let it be a free parameter?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Brightness is perfectly </a:t>
            </a:r>
            <a:b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degenerate with H</a:t>
            </a:r>
            <a:r>
              <a:rPr lang="en-GB" sz="3200" baseline="-25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en-GB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 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information must come </a:t>
            </a:r>
            <a:b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from somewhere else…</a:t>
            </a:r>
            <a:endParaRPr lang="en-GB" sz="3200" baseline="-25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diagram of a boat&#10;&#10;AI-generated content may be incorrect.">
            <a:extLst>
              <a:ext uri="{FF2B5EF4-FFF2-40B4-BE49-F238E27FC236}">
                <a16:creationId xmlns:a16="http://schemas.microsoft.com/office/drawing/2014/main" id="{E02592CD-E6BE-0D78-D5EF-99333E033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4" r="22549"/>
          <a:stretch/>
        </p:blipFill>
        <p:spPr>
          <a:xfrm>
            <a:off x="6810739" y="1870978"/>
            <a:ext cx="4958773" cy="48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5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50019-3791-FD19-F136-DA678CF4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8BED30-7576-7C5F-2803-F3D28432D3E2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C1B9828B-0A78-9309-6E9B-9D2BB882CFE0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have peculiar velocities (PV)</a:t>
            </a: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A0440743-C9B0-6FFC-8506-48D5ADC79354}"/>
              </a:ext>
            </a:extLst>
          </p:cNvPr>
          <p:cNvSpPr txBox="1"/>
          <p:nvPr/>
        </p:nvSpPr>
        <p:spPr>
          <a:xfrm>
            <a:off x="0" y="1330566"/>
            <a:ext cx="121920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Typically treated as systematics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4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 first… let me apologise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E0A7E4-81DB-C858-6AD3-CEA2171DD982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7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D62371-D60B-BAA8-9547-9B72E9F36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D8C6DA-D15C-FB34-B17D-EB29BA3BF79B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3D2CA800-A7B6-00D9-543B-D06C1A5AF9A0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have peculiar velocities (PV)</a:t>
            </a: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E77D7F04-67C5-D67B-DCE8-ECE3B62E61A1}"/>
              </a:ext>
            </a:extLst>
          </p:cNvPr>
          <p:cNvSpPr txBox="1"/>
          <p:nvPr/>
        </p:nvSpPr>
        <p:spPr>
          <a:xfrm>
            <a:off x="0" y="1330566"/>
            <a:ext cx="12192000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Typically treated as systematics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Constant term added to distance covariance matrix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5327E9-90E5-A60B-4256-674EF0004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7F4539-79C1-0618-F208-6617B6F00BB1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B3DA4D9B-81AC-C8D2-6798-9A28C8E28764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have peculiar velocities (PV)</a:t>
            </a: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16D72470-C017-4E44-BBBA-9E83A4CF9C52}"/>
              </a:ext>
            </a:extLst>
          </p:cNvPr>
          <p:cNvSpPr txBox="1"/>
          <p:nvPr/>
        </p:nvSpPr>
        <p:spPr>
          <a:xfrm>
            <a:off x="0" y="1330566"/>
            <a:ext cx="12192000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Typically treated as systematics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Constant term added to distance covariance matrix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DEAF1603-4AC3-1E24-8E95-F2E4B7307685}"/>
              </a:ext>
            </a:extLst>
          </p:cNvPr>
          <p:cNvSpPr txBox="1"/>
          <p:nvPr/>
        </p:nvSpPr>
        <p:spPr>
          <a:xfrm>
            <a:off x="1" y="440082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 =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photo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lensing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… + C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107C1F-A823-B1DB-37C9-9C596238D156}"/>
              </a:ext>
            </a:extLst>
          </p:cNvPr>
          <p:cNvSpPr txBox="1"/>
          <p:nvPr/>
        </p:nvSpPr>
        <p:spPr>
          <a:xfrm>
            <a:off x="9315852" y="547828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constant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2F1B02-97F2-CDC8-41AB-4BADD583FC23}"/>
              </a:ext>
            </a:extLst>
          </p:cNvPr>
          <p:cNvGrpSpPr/>
          <p:nvPr/>
        </p:nvGrpSpPr>
        <p:grpSpPr>
          <a:xfrm rot="12300251">
            <a:off x="8355816" y="5155702"/>
            <a:ext cx="1851473" cy="412269"/>
            <a:chOff x="2138964" y="1946594"/>
            <a:chExt cx="1776830" cy="471917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845B4826-68B3-5A9A-B8FB-81EDB758E0F8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D236539E-2953-6A0A-1819-161856823115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E4761A34-0140-8DEE-132A-DB1888298806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C0242EC-7AB8-9BCE-946E-D3F2E20E4823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08617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1CA68F-0A4C-ED36-9C2A-9215E5CB9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857A74-9ADC-1355-9D06-24532A22D16B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C8FF84C2-C6AC-C39F-B525-8E79E19A317C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we model peculiar velocities (PV)</a:t>
            </a: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D5B5BF3A-2496-931D-CFD2-2E7FD297E2F7}"/>
              </a:ext>
            </a:extLst>
          </p:cNvPr>
          <p:cNvSpPr txBox="1"/>
          <p:nvPr/>
        </p:nvSpPr>
        <p:spPr>
          <a:xfrm>
            <a:off x="1" y="13325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 =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photo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lensing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… + C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5BE893-4620-4CC9-FA46-F177DAA4D769}"/>
              </a:ext>
            </a:extLst>
          </p:cNvPr>
          <p:cNvSpPr txBox="1"/>
          <p:nvPr/>
        </p:nvSpPr>
        <p:spPr>
          <a:xfrm>
            <a:off x="9315852" y="24099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constant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C88D0D-D812-5179-674E-726959ED312A}"/>
              </a:ext>
            </a:extLst>
          </p:cNvPr>
          <p:cNvGrpSpPr/>
          <p:nvPr/>
        </p:nvGrpSpPr>
        <p:grpSpPr>
          <a:xfrm rot="12300251">
            <a:off x="8355816" y="2087382"/>
            <a:ext cx="1851473" cy="412269"/>
            <a:chOff x="2138964" y="1946594"/>
            <a:chExt cx="1776830" cy="471917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A9647887-B7B4-7F22-81AC-9D427E597E9B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D1D47FA-E174-7216-B7BC-B8658C508ED3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8D7606D6-11D5-48AD-1D66-A3F656DE96F1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CCCBA04-12BE-8CFA-29A6-3C0C03240922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81A755-7D0A-9B55-9387-A59BC5AF742A}"/>
                  </a:ext>
                </a:extLst>
              </p14:cNvPr>
              <p14:cNvContentPartPr/>
              <p14:nvPr/>
            </p14:nvContentPartPr>
            <p14:xfrm>
              <a:off x="9418000" y="2484200"/>
              <a:ext cx="1527480" cy="37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81A755-7D0A-9B55-9387-A59BC5AF74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1880" y="2478080"/>
                <a:ext cx="1539720" cy="3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6201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B7AF9-106E-1168-3870-A7DC41250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781C15-DBAC-FA96-3444-A0DC6A9BE1D2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C3ADCA21-89C6-0C4E-C17A-B5EFADBB7919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we model peculiar velocities (PV)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917D44-0032-7E60-2072-4D8868BDE686}"/>
              </a:ext>
            </a:extLst>
          </p:cNvPr>
          <p:cNvSpPr txBox="1"/>
          <p:nvPr/>
        </p:nvSpPr>
        <p:spPr>
          <a:xfrm>
            <a:off x="1" y="13325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 =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photo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lensing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… + C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255A2-9813-ED6C-65AE-3E75F3EBFAA9}"/>
              </a:ext>
            </a:extLst>
          </p:cNvPr>
          <p:cNvSpPr txBox="1"/>
          <p:nvPr/>
        </p:nvSpPr>
        <p:spPr>
          <a:xfrm>
            <a:off x="9315852" y="24099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constant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38092D-B984-69AD-9105-01EC908235F0}"/>
              </a:ext>
            </a:extLst>
          </p:cNvPr>
          <p:cNvGrpSpPr/>
          <p:nvPr/>
        </p:nvGrpSpPr>
        <p:grpSpPr>
          <a:xfrm rot="12300251">
            <a:off x="8355816" y="2087382"/>
            <a:ext cx="1851473" cy="412269"/>
            <a:chOff x="2138964" y="1946594"/>
            <a:chExt cx="1776830" cy="471917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E461260F-08FA-20F6-4DFE-F7AF26BF6A67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D5AC4EB5-9BAD-A2C2-0443-07F6EE954E13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A91C81DA-EC06-6406-F121-C15204247846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FDF3337-1F4A-8674-4444-B379A1C3A234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0E7D49-B3AE-830A-CDF8-A4F6CF247A20}"/>
                  </a:ext>
                </a:extLst>
              </p14:cNvPr>
              <p14:cNvContentPartPr/>
              <p14:nvPr/>
            </p14:nvContentPartPr>
            <p14:xfrm>
              <a:off x="9418000" y="2484200"/>
              <a:ext cx="1527480" cy="37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0E7D49-B3AE-830A-CDF8-A4F6CF247A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1880" y="2478086"/>
                <a:ext cx="1539720" cy="386628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asellaDiTesto 1">
            <a:extLst>
              <a:ext uri="{FF2B5EF4-FFF2-40B4-BE49-F238E27FC236}">
                <a16:creationId xmlns:a16="http://schemas.microsoft.com/office/drawing/2014/main" id="{2032E943-6B58-329F-A41C-8796A8D017C3}"/>
              </a:ext>
            </a:extLst>
          </p:cNvPr>
          <p:cNvSpPr txBox="1"/>
          <p:nvPr/>
        </p:nvSpPr>
        <p:spPr>
          <a:xfrm>
            <a:off x="0" y="2844120"/>
            <a:ext cx="121920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depends on velocity power spectrum P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</a:t>
            </a: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59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493546-9372-FA34-8E2A-5AD373368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E52B80-585D-FE70-E177-E8FE04E3B1E9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BFB3CDA5-93C5-CD61-8AB1-ECD62A6CCFB9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we model peculiar velocities (PV)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4F8AE4-C472-3957-E4D4-F847CFE2DA9F}"/>
              </a:ext>
            </a:extLst>
          </p:cNvPr>
          <p:cNvSpPr txBox="1"/>
          <p:nvPr/>
        </p:nvSpPr>
        <p:spPr>
          <a:xfrm>
            <a:off x="1" y="13325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 =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photo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lensing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… + C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654EF-49AB-F9B1-57E2-C0D5510B6A5F}"/>
              </a:ext>
            </a:extLst>
          </p:cNvPr>
          <p:cNvSpPr txBox="1"/>
          <p:nvPr/>
        </p:nvSpPr>
        <p:spPr>
          <a:xfrm>
            <a:off x="9315852" y="24099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constant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CE947C-3AB1-13FB-FD46-1A1094FDB327}"/>
              </a:ext>
            </a:extLst>
          </p:cNvPr>
          <p:cNvGrpSpPr/>
          <p:nvPr/>
        </p:nvGrpSpPr>
        <p:grpSpPr>
          <a:xfrm rot="12300251">
            <a:off x="8355816" y="2087382"/>
            <a:ext cx="1851473" cy="412269"/>
            <a:chOff x="2138964" y="1946594"/>
            <a:chExt cx="1776830" cy="471917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F0558F05-A0C0-C14B-B01C-3AA7F8237484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81A21BBF-4011-E44E-3788-43625128ED57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B5F36AF4-8801-4EEA-61AD-0582CEAC590F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E4AD619-9F5D-7855-5AA7-35E3994F5D2E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AEA04D4-D830-10E5-D26E-3F7DFF81F8B6}"/>
                  </a:ext>
                </a:extLst>
              </p14:cNvPr>
              <p14:cNvContentPartPr/>
              <p14:nvPr/>
            </p14:nvContentPartPr>
            <p14:xfrm>
              <a:off x="9418000" y="2484200"/>
              <a:ext cx="1527480" cy="37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AEA04D4-D830-10E5-D26E-3F7DFF81F8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1880" y="2478086"/>
                <a:ext cx="1539720" cy="386628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asellaDiTesto 1">
            <a:extLst>
              <a:ext uri="{FF2B5EF4-FFF2-40B4-BE49-F238E27FC236}">
                <a16:creationId xmlns:a16="http://schemas.microsoft.com/office/drawing/2014/main" id="{FF87C83C-1510-B616-73A5-AA5E50A9D8B8}"/>
              </a:ext>
            </a:extLst>
          </p:cNvPr>
          <p:cNvSpPr txBox="1"/>
          <p:nvPr/>
        </p:nvSpPr>
        <p:spPr>
          <a:xfrm>
            <a:off x="0" y="2844120"/>
            <a:ext cx="12192000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depends on velocity power spectrum P</a:t>
            </a:r>
            <a:r>
              <a:rPr lang="en-US" sz="3200" baseline="-25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</a:t>
            </a: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 linear level, P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 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∝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matter power spectrum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84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90DC05-0778-4B8A-A059-B1E68B6B2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DB0E20-A189-803D-CAB3-DB90DDDDA5A3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59028AD5-0DDA-CB10-53A0-5EC2774BE221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we model peculiar velocities (PV)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EA795C-0BBF-1836-E273-3C71D7204672}"/>
              </a:ext>
            </a:extLst>
          </p:cNvPr>
          <p:cNvSpPr txBox="1"/>
          <p:nvPr/>
        </p:nvSpPr>
        <p:spPr>
          <a:xfrm>
            <a:off x="1" y="13325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 =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photo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lensing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… + C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C38F1-84B7-92CE-3A68-A426D5B5BE88}"/>
              </a:ext>
            </a:extLst>
          </p:cNvPr>
          <p:cNvSpPr txBox="1"/>
          <p:nvPr/>
        </p:nvSpPr>
        <p:spPr>
          <a:xfrm>
            <a:off x="9315852" y="24099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constant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EE6157-9A58-24F9-CD02-2ACC831D204F}"/>
              </a:ext>
            </a:extLst>
          </p:cNvPr>
          <p:cNvGrpSpPr/>
          <p:nvPr/>
        </p:nvGrpSpPr>
        <p:grpSpPr>
          <a:xfrm rot="12300251">
            <a:off x="8355816" y="2087382"/>
            <a:ext cx="1851473" cy="412269"/>
            <a:chOff x="2138964" y="1946594"/>
            <a:chExt cx="1776830" cy="471917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9BBEAA1-FA96-7CBA-B204-7369D41EE2E1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3EF9D31-05F1-65DB-BFD5-51B790A408AC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F11B86D3-6B07-CBCB-FE73-14DB02A16EF1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7801B445-DB5F-8873-B3D3-7BD9FCF7C377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26B2CE-694D-3509-FEF9-EA8420B3467E}"/>
                  </a:ext>
                </a:extLst>
              </p14:cNvPr>
              <p14:cNvContentPartPr/>
              <p14:nvPr/>
            </p14:nvContentPartPr>
            <p14:xfrm>
              <a:off x="9418000" y="2484200"/>
              <a:ext cx="1527480" cy="37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26B2CE-694D-3509-FEF9-EA8420B346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1880" y="2478086"/>
                <a:ext cx="1539720" cy="386628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asellaDiTesto 1">
            <a:extLst>
              <a:ext uri="{FF2B5EF4-FFF2-40B4-BE49-F238E27FC236}">
                <a16:creationId xmlns:a16="http://schemas.microsoft.com/office/drawing/2014/main" id="{1E9407C0-A0F4-A911-04AB-CD09ADACE01D}"/>
              </a:ext>
            </a:extLst>
          </p:cNvPr>
          <p:cNvSpPr txBox="1"/>
          <p:nvPr/>
        </p:nvSpPr>
        <p:spPr>
          <a:xfrm>
            <a:off x="0" y="2844120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depends on velocity power spectrum P</a:t>
            </a:r>
            <a:r>
              <a:rPr lang="en-US" sz="3200" baseline="-25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</a:t>
            </a: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 linear level, P</a:t>
            </a:r>
            <a:r>
              <a:rPr lang="en-US" sz="3200" baseline="-25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 </a:t>
            </a:r>
            <a:r>
              <a:rPr lang="en-GB" sz="3200" b="0" i="0" dirty="0">
                <a:solidFill>
                  <a:srgbClr val="60606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∝</a:t>
            </a: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matter power spectrum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also include nonlinear corrections</a:t>
            </a:r>
          </a:p>
        </p:txBody>
      </p:sp>
    </p:spTree>
    <p:extLst>
      <p:ext uri="{BB962C8B-B14F-4D97-AF65-F5344CB8AC3E}">
        <p14:creationId xmlns:p14="http://schemas.microsoft.com/office/powerpoint/2010/main" val="2935192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D1FC56-1625-0C4F-AE28-C0277F820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AB3D3C-7119-8B7D-DF3F-39A41FDBF9C7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9F7CDA77-88A0-4C76-67C5-F5225DDC6FBF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we model peculiar velocities (PV)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62F3F3-7457-B865-C657-A97B6BC635E1}"/>
              </a:ext>
            </a:extLst>
          </p:cNvPr>
          <p:cNvSpPr txBox="1"/>
          <p:nvPr/>
        </p:nvSpPr>
        <p:spPr>
          <a:xfrm>
            <a:off x="1" y="13325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 =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photo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lensing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… + C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04C4E-A8E6-135D-8ACD-D1839CAD296B}"/>
              </a:ext>
            </a:extLst>
          </p:cNvPr>
          <p:cNvSpPr txBox="1"/>
          <p:nvPr/>
        </p:nvSpPr>
        <p:spPr>
          <a:xfrm>
            <a:off x="9315852" y="24099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constant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160AC0-78BE-54E0-DBFA-F2C5E761565D}"/>
              </a:ext>
            </a:extLst>
          </p:cNvPr>
          <p:cNvGrpSpPr/>
          <p:nvPr/>
        </p:nvGrpSpPr>
        <p:grpSpPr>
          <a:xfrm rot="12300251">
            <a:off x="8355816" y="2087382"/>
            <a:ext cx="1851473" cy="412269"/>
            <a:chOff x="2138964" y="1946594"/>
            <a:chExt cx="1776830" cy="471917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B488E35C-17EE-DF1C-3D75-049260D0CAD6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6711CACE-07CA-423B-410E-19BFE9BF0332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3F8268CC-244C-4EB3-E7F8-43D30DA552A8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753979E-A14C-AEA6-30DF-E38611DB83DE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E933B06-8F69-EE95-D838-EADA6A5320E1}"/>
                  </a:ext>
                </a:extLst>
              </p14:cNvPr>
              <p14:cNvContentPartPr/>
              <p14:nvPr/>
            </p14:nvContentPartPr>
            <p14:xfrm>
              <a:off x="9418000" y="2484200"/>
              <a:ext cx="1527480" cy="37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E933B06-8F69-EE95-D838-EADA6A5320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1880" y="2478086"/>
                <a:ext cx="1539720" cy="386628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1117051C-0D11-8942-07A8-A479F910A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43938"/>
            <a:ext cx="12192000" cy="21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64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1C9A0C-D1FF-7B52-30D1-64A4B9658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900AE3-D851-8D75-C356-CF2B08FFCB53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C2F6006E-29F0-CCC5-09D8-76A4F78341CD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we model peculiar velocities (PV)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D658FA-8B95-1A40-B6DA-B93FF0F08EA7}"/>
              </a:ext>
            </a:extLst>
          </p:cNvPr>
          <p:cNvSpPr txBox="1"/>
          <p:nvPr/>
        </p:nvSpPr>
        <p:spPr>
          <a:xfrm>
            <a:off x="1" y="13325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 =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photo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lensing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… + C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CED78-8142-4AAE-50AF-1BAF74CC7DCB}"/>
              </a:ext>
            </a:extLst>
          </p:cNvPr>
          <p:cNvSpPr txBox="1"/>
          <p:nvPr/>
        </p:nvSpPr>
        <p:spPr>
          <a:xfrm>
            <a:off x="9315852" y="24099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constant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4B2F82-4F62-C098-E765-FBCEC846F54F}"/>
              </a:ext>
            </a:extLst>
          </p:cNvPr>
          <p:cNvGrpSpPr/>
          <p:nvPr/>
        </p:nvGrpSpPr>
        <p:grpSpPr>
          <a:xfrm rot="12300251">
            <a:off x="8355816" y="2087382"/>
            <a:ext cx="1851473" cy="412269"/>
            <a:chOff x="2138964" y="1946594"/>
            <a:chExt cx="1776830" cy="471917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3173A18-A260-8489-568B-182D7D6D91D8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7A3CD3A0-E8D9-254A-31C7-5376F01A5278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69BD2F92-617E-116F-C8CF-E5D20DEE8A0A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9A3D1CD-1771-38A1-9A73-94A86A3DD947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76B036E-0835-487D-EF6E-2354EAEA2419}"/>
                  </a:ext>
                </a:extLst>
              </p14:cNvPr>
              <p14:cNvContentPartPr/>
              <p14:nvPr/>
            </p14:nvContentPartPr>
            <p14:xfrm>
              <a:off x="9418000" y="2484200"/>
              <a:ext cx="1527480" cy="374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76B036E-0835-487D-EF6E-2354EAEA24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1880" y="2478086"/>
                <a:ext cx="1539720" cy="386628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3BE196C0-0398-743A-6975-D3F6A74A7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43938"/>
            <a:ext cx="12192000" cy="21355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754301B-E2D3-3345-A48E-E59418F770E9}"/>
                  </a:ext>
                </a:extLst>
              </p14:cNvPr>
              <p14:cNvContentPartPr/>
              <p14:nvPr/>
            </p14:nvContentPartPr>
            <p14:xfrm>
              <a:off x="6284543" y="5335127"/>
              <a:ext cx="5845680" cy="7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754301B-E2D3-3345-A48E-E59418F770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30903" y="5119127"/>
                <a:ext cx="59533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2CB5462-C024-9D4B-BAF0-BE929D73047B}"/>
                  </a:ext>
                </a:extLst>
              </p14:cNvPr>
              <p14:cNvContentPartPr/>
              <p14:nvPr/>
            </p14:nvContentPartPr>
            <p14:xfrm>
              <a:off x="5127143" y="5323607"/>
              <a:ext cx="1007640" cy="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2CB5462-C024-9D4B-BAF0-BE929D73047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73143" y="5108327"/>
                <a:ext cx="111528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6968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A921B-9097-B9B3-AB10-11C0FEE41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10D389-D8DF-FA5E-973D-44953A731C08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79F22EFB-5A03-A265-8C7B-A1A2B807AA1F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have peculiar velocities (PV)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0D529A-61E8-03DA-0A7B-DAE1A569813F}"/>
              </a:ext>
            </a:extLst>
          </p:cNvPr>
          <p:cNvSpPr txBox="1"/>
          <p:nvPr/>
        </p:nvSpPr>
        <p:spPr>
          <a:xfrm>
            <a:off x="1" y="13325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 =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photo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lensing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… + C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78AEB-24D7-BD34-6829-61D51D80EE79}"/>
              </a:ext>
            </a:extLst>
          </p:cNvPr>
          <p:cNvSpPr txBox="1"/>
          <p:nvPr/>
        </p:nvSpPr>
        <p:spPr>
          <a:xfrm>
            <a:off x="9315852" y="24099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constant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65B9F3-15BF-7772-D5D2-107BD45B4C5E}"/>
              </a:ext>
            </a:extLst>
          </p:cNvPr>
          <p:cNvGrpSpPr/>
          <p:nvPr/>
        </p:nvGrpSpPr>
        <p:grpSpPr>
          <a:xfrm rot="12300251">
            <a:off x="8355816" y="2087382"/>
            <a:ext cx="1851473" cy="412269"/>
            <a:chOff x="2138964" y="1946594"/>
            <a:chExt cx="1776830" cy="471917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1DDDA751-14BA-20C3-AEBF-ABB64D8778ED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D796D7A1-CDC2-4801-989F-E3A957596C96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0E32070-7D78-38CA-9938-9928E5F4FAE6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797ADD66-0AD9-62B5-945B-47E79B16EBD8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94AE32F-9FE0-E877-41B4-59D57A0974C9}"/>
                  </a:ext>
                </a:extLst>
              </p14:cNvPr>
              <p14:cNvContentPartPr/>
              <p14:nvPr/>
            </p14:nvContentPartPr>
            <p14:xfrm>
              <a:off x="9418000" y="2484200"/>
              <a:ext cx="1527480" cy="37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94AE32F-9FE0-E877-41B4-59D57A0974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1880" y="2478086"/>
                <a:ext cx="1539720" cy="386628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D6D28F1-7BE7-4C13-475D-0D2E4E9993E0}"/>
              </a:ext>
            </a:extLst>
          </p:cNvPr>
          <p:cNvSpPr txBox="1"/>
          <p:nvPr/>
        </p:nvSpPr>
        <p:spPr>
          <a:xfrm>
            <a:off x="9279170" y="2813181"/>
            <a:ext cx="2310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DEPENDS ON COSMOLOGY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44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996DA7-BB4E-E083-3ECD-40A324C73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2C1627-15D1-4DDD-6FBD-9B85D523960E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D256F63F-11C7-4D8B-35BC-AC983B1FF8C9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have peculiar velocities (PV)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3F9BCA-F0B4-3733-9CA2-3E33FF5A43CF}"/>
              </a:ext>
            </a:extLst>
          </p:cNvPr>
          <p:cNvSpPr txBox="1"/>
          <p:nvPr/>
        </p:nvSpPr>
        <p:spPr>
          <a:xfrm>
            <a:off x="1" y="13325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 =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photo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en-US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en-US" sz="3200" baseline="-250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lensing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+ … + C</a:t>
            </a:r>
            <a:r>
              <a:rPr lang="en-US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F5BB6-3B95-BF5D-E203-1BAFEF912813}"/>
              </a:ext>
            </a:extLst>
          </p:cNvPr>
          <p:cNvSpPr txBox="1"/>
          <p:nvPr/>
        </p:nvSpPr>
        <p:spPr>
          <a:xfrm>
            <a:off x="9315852" y="24099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constant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F82859-D864-07B4-2D86-BD3A08309D3B}"/>
              </a:ext>
            </a:extLst>
          </p:cNvPr>
          <p:cNvGrpSpPr/>
          <p:nvPr/>
        </p:nvGrpSpPr>
        <p:grpSpPr>
          <a:xfrm rot="12300251">
            <a:off x="8355816" y="2087382"/>
            <a:ext cx="1851473" cy="412269"/>
            <a:chOff x="2138964" y="1946594"/>
            <a:chExt cx="1776830" cy="471917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B68C39FB-C2AD-69C7-C9AE-5895DC42BDA6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DC736DD6-F1EB-7713-35CF-2B853F30E22F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BE8F9608-BDA5-3ED8-6D92-FB4FE8B8F94F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42098F1-8840-6E63-F33C-6C49E5F120AC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C4ECA6-68EB-2BC7-0C91-4546E421DAF2}"/>
                  </a:ext>
                </a:extLst>
              </p14:cNvPr>
              <p14:cNvContentPartPr/>
              <p14:nvPr/>
            </p14:nvContentPartPr>
            <p14:xfrm>
              <a:off x="9418000" y="2484200"/>
              <a:ext cx="1527480" cy="37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C4ECA6-68EB-2BC7-0C91-4546E421DA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1880" y="2478086"/>
                <a:ext cx="1539720" cy="386628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asellaDiTesto 1">
            <a:extLst>
              <a:ext uri="{FF2B5EF4-FFF2-40B4-BE49-F238E27FC236}">
                <a16:creationId xmlns:a16="http://schemas.microsoft.com/office/drawing/2014/main" id="{9CB04F3D-BF80-C8D3-C67F-2197E15C72CD}"/>
              </a:ext>
            </a:extLst>
          </p:cNvPr>
          <p:cNvSpPr txBox="1"/>
          <p:nvPr/>
        </p:nvSpPr>
        <p:spPr>
          <a:xfrm>
            <a:off x="0" y="2854280"/>
            <a:ext cx="12192000" cy="685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velocities are a cosmological probe!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99B1D8F-C9C6-86EF-4725-BB1976C6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77" y="2698649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6890245-D4B4-7E6B-788D-A4746BD9D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5923" y="3912625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D91EE33-E614-A5D4-06D4-B567C626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57620" y="3849108"/>
            <a:ext cx="1202689" cy="12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FA59DC-C60A-1476-266E-E295690B34BC}"/>
              </a:ext>
            </a:extLst>
          </p:cNvPr>
          <p:cNvCxnSpPr>
            <a:cxnSpLocks/>
          </p:cNvCxnSpPr>
          <p:nvPr/>
        </p:nvCxnSpPr>
        <p:spPr>
          <a:xfrm flipH="1" flipV="1">
            <a:off x="4637111" y="2802504"/>
            <a:ext cx="448450" cy="303849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2382FF-D445-F3D4-93AC-A0C931401D99}"/>
              </a:ext>
            </a:extLst>
          </p:cNvPr>
          <p:cNvCxnSpPr>
            <a:cxnSpLocks/>
          </p:cNvCxnSpPr>
          <p:nvPr/>
        </p:nvCxnSpPr>
        <p:spPr>
          <a:xfrm>
            <a:off x="5730609" y="5140583"/>
            <a:ext cx="150658" cy="46182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7F989F-97D7-D845-5968-7C98CBD3BB97}"/>
              </a:ext>
            </a:extLst>
          </p:cNvPr>
          <p:cNvCxnSpPr>
            <a:cxnSpLocks/>
          </p:cNvCxnSpPr>
          <p:nvPr/>
        </p:nvCxnSpPr>
        <p:spPr>
          <a:xfrm flipV="1">
            <a:off x="6930084" y="3383664"/>
            <a:ext cx="227544" cy="465444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AABBFBD-6B4E-D963-CBDA-EBD46317C69A}"/>
              </a:ext>
            </a:extLst>
          </p:cNvPr>
          <p:cNvSpPr txBox="1"/>
          <p:nvPr/>
        </p:nvSpPr>
        <p:spPr>
          <a:xfrm>
            <a:off x="9279170" y="2813181"/>
            <a:ext cx="2310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DEPENDS ON COSMOLOGY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6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B3E52C-FB40-4F5D-A532-39BAF2CB8B7D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 first… let me apologise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5FAC57A1-AC7A-BC30-1155-9776A6F94C44}"/>
              </a:ext>
            </a:extLst>
          </p:cNvPr>
          <p:cNvSpPr txBox="1"/>
          <p:nvPr/>
        </p:nvSpPr>
        <p:spPr>
          <a:xfrm>
            <a:off x="716390" y="1519236"/>
            <a:ext cx="11282569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First time I present this work</a:t>
            </a: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BF5C87-5319-3BA5-5F95-08C9F07F8753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36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42A847-4553-3D8D-E08F-3339DACA9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14C056-09D6-A448-8DF2-3A7354E8994A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83771707-7657-38EE-AB48-D6E69C438D88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 someone say computationally intractable?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5B20BA-564E-BE55-0528-2803B529E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971"/>
            <a:ext cx="12192000" cy="2135542"/>
          </a:xfrm>
          <a:prstGeom prst="rect">
            <a:avLst/>
          </a:prstGeom>
        </p:spPr>
      </p:pic>
      <p:sp>
        <p:nvSpPr>
          <p:cNvPr id="20" name="CasellaDiTesto 1">
            <a:extLst>
              <a:ext uri="{FF2B5EF4-FFF2-40B4-BE49-F238E27FC236}">
                <a16:creationId xmlns:a16="http://schemas.microsoft.com/office/drawing/2014/main" id="{D2422F10-050D-7886-FC76-ACF264DEDA8A}"/>
              </a:ext>
            </a:extLst>
          </p:cNvPr>
          <p:cNvSpPr txBox="1"/>
          <p:nvPr/>
        </p:nvSpPr>
        <p:spPr>
          <a:xfrm>
            <a:off x="-19396" y="35858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 Markov chain Monte Carlo (MCMC) sampling</a:t>
            </a:r>
          </a:p>
        </p:txBody>
      </p:sp>
    </p:spTree>
    <p:extLst>
      <p:ext uri="{BB962C8B-B14F-4D97-AF65-F5344CB8AC3E}">
        <p14:creationId xmlns:p14="http://schemas.microsoft.com/office/powerpoint/2010/main" val="776513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77B485-E950-4EAE-AAB2-62C0D4F33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EB5634-E913-2F05-89DE-41FA753D28C3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34625A0B-2555-1211-EA81-36DB7902DFD9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 someone say computationally intractable?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5DC309-19B9-5D95-953A-20692F20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971"/>
            <a:ext cx="12192000" cy="2135542"/>
          </a:xfrm>
          <a:prstGeom prst="rect">
            <a:avLst/>
          </a:prstGeom>
        </p:spPr>
      </p:pic>
      <p:sp>
        <p:nvSpPr>
          <p:cNvPr id="20" name="CasellaDiTesto 1">
            <a:extLst>
              <a:ext uri="{FF2B5EF4-FFF2-40B4-BE49-F238E27FC236}">
                <a16:creationId xmlns:a16="http://schemas.microsoft.com/office/drawing/2014/main" id="{FC2DADD7-D869-EBD6-D480-CD192B6ACD02}"/>
              </a:ext>
            </a:extLst>
          </p:cNvPr>
          <p:cNvSpPr txBox="1"/>
          <p:nvPr/>
        </p:nvSpPr>
        <p:spPr>
          <a:xfrm>
            <a:off x="-19396" y="3585800"/>
            <a:ext cx="12192000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 Markov chain Monte Carlo (MCMC) sampling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Covariance must be recomputed at each step</a:t>
            </a:r>
          </a:p>
        </p:txBody>
      </p:sp>
    </p:spTree>
    <p:extLst>
      <p:ext uri="{BB962C8B-B14F-4D97-AF65-F5344CB8AC3E}">
        <p14:creationId xmlns:p14="http://schemas.microsoft.com/office/powerpoint/2010/main" val="4274458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E36EE-EF37-CB84-187E-534B9A920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DDD3F6-46B3-FB1E-1DC6-23F936BCCA75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AEEB92C1-736F-1561-CB71-90501DE0AE42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 someone say computationally intractable?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EABBAD-BC76-E1FD-BE08-193FDBD0B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971"/>
            <a:ext cx="12192000" cy="2135542"/>
          </a:xfrm>
          <a:prstGeom prst="rect">
            <a:avLst/>
          </a:prstGeom>
        </p:spPr>
      </p:pic>
      <p:sp>
        <p:nvSpPr>
          <p:cNvPr id="20" name="CasellaDiTesto 1">
            <a:extLst>
              <a:ext uri="{FF2B5EF4-FFF2-40B4-BE49-F238E27FC236}">
                <a16:creationId xmlns:a16="http://schemas.microsoft.com/office/drawing/2014/main" id="{CC09F42B-00AA-4E9E-3DEB-DD1CD0677A2D}"/>
              </a:ext>
            </a:extLst>
          </p:cNvPr>
          <p:cNvSpPr txBox="1"/>
          <p:nvPr/>
        </p:nvSpPr>
        <p:spPr>
          <a:xfrm>
            <a:off x="-19396" y="3585800"/>
            <a:ext cx="121920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 Markov chain Monte Carlo (MCMC) sampling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Covariance must be recomputed at each step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Would take 25 years to run…</a:t>
            </a: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38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5890C6-6EC3-E233-42B0-5DA61BEDE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C5F894-B597-E7EE-0EB0-CA2115F29BEF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3F83E836-99D6-1E5A-A66F-DA6989245475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 someone say computationally intractable?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07D3D7-EF81-2FD3-6DB0-5EC189D4E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971"/>
            <a:ext cx="12192000" cy="2135542"/>
          </a:xfrm>
          <a:prstGeom prst="rect">
            <a:avLst/>
          </a:prstGeom>
        </p:spPr>
      </p:pic>
      <p:sp>
        <p:nvSpPr>
          <p:cNvPr id="20" name="CasellaDiTesto 1">
            <a:extLst>
              <a:ext uri="{FF2B5EF4-FFF2-40B4-BE49-F238E27FC236}">
                <a16:creationId xmlns:a16="http://schemas.microsoft.com/office/drawing/2014/main" id="{DD695375-3DB3-B399-8638-ECAFF1EC6B66}"/>
              </a:ext>
            </a:extLst>
          </p:cNvPr>
          <p:cNvSpPr txBox="1"/>
          <p:nvPr/>
        </p:nvSpPr>
        <p:spPr>
          <a:xfrm>
            <a:off x="-19396" y="3585800"/>
            <a:ext cx="12192000" cy="287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train an emulator based on </a:t>
            </a:r>
            <a:r>
              <a:rPr lang="en-GB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CosmPower</a:t>
            </a: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-JAX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colorful cubes with a square shape&#10;&#10;AI-generated content may be incorrect.">
            <a:extLst>
              <a:ext uri="{FF2B5EF4-FFF2-40B4-BE49-F238E27FC236}">
                <a16:creationId xmlns:a16="http://schemas.microsoft.com/office/drawing/2014/main" id="{AC03D4B3-C192-F480-DD54-7EFF64B92E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49" y="4216400"/>
            <a:ext cx="2546121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79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FFBDBE-21E4-6157-3047-EC64E3C98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7E44B8-E5D8-91D2-B7DA-EF8AA42DBE3E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489668B5-4D04-F9D3-CBBD-D26C7EF442A5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 someone say computationally intractable?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00DCF7-2F3F-4299-EB5B-62E0DEF9F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971"/>
            <a:ext cx="12192000" cy="2135542"/>
          </a:xfrm>
          <a:prstGeom prst="rect">
            <a:avLst/>
          </a:prstGeom>
        </p:spPr>
      </p:pic>
      <p:sp>
        <p:nvSpPr>
          <p:cNvPr id="20" name="CasellaDiTesto 1">
            <a:extLst>
              <a:ext uri="{FF2B5EF4-FFF2-40B4-BE49-F238E27FC236}">
                <a16:creationId xmlns:a16="http://schemas.microsoft.com/office/drawing/2014/main" id="{DA3466E9-55FB-B903-1030-428F7162DFE7}"/>
              </a:ext>
            </a:extLst>
          </p:cNvPr>
          <p:cNvSpPr txBox="1"/>
          <p:nvPr/>
        </p:nvSpPr>
        <p:spPr>
          <a:xfrm>
            <a:off x="-19396" y="3585800"/>
            <a:ext cx="12192000" cy="529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train an emulator based on </a:t>
            </a:r>
            <a:r>
              <a:rPr lang="en-GB" sz="3200" dirty="0" err="1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CosmPower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-JAX</a:t>
            </a: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Differentiable likelihood in JAX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colorful cubes with a square shape&#10;&#10;AI-generated content may be incorrect.">
            <a:extLst>
              <a:ext uri="{FF2B5EF4-FFF2-40B4-BE49-F238E27FC236}">
                <a16:creationId xmlns:a16="http://schemas.microsoft.com/office/drawing/2014/main" id="{661BE7CD-98D1-E4C7-F901-118CB146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49" y="4216400"/>
            <a:ext cx="2546121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4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3D7DB-B5E6-6DFD-D535-5F9F2E065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4FEF3B-57F5-64B3-B6ED-A3959183E603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9BFDAC54-7151-F2CB-4262-CC175D5E7898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 someone say computationally intractable?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10CB7B-AB21-CC80-6A03-8C057280C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971"/>
            <a:ext cx="12192000" cy="2135542"/>
          </a:xfrm>
          <a:prstGeom prst="rect">
            <a:avLst/>
          </a:prstGeom>
        </p:spPr>
      </p:pic>
      <p:sp>
        <p:nvSpPr>
          <p:cNvPr id="20" name="CasellaDiTesto 1">
            <a:extLst>
              <a:ext uri="{FF2B5EF4-FFF2-40B4-BE49-F238E27FC236}">
                <a16:creationId xmlns:a16="http://schemas.microsoft.com/office/drawing/2014/main" id="{B4938700-8804-293D-C5B8-FC183E35E94A}"/>
              </a:ext>
            </a:extLst>
          </p:cNvPr>
          <p:cNvSpPr txBox="1"/>
          <p:nvPr/>
        </p:nvSpPr>
        <p:spPr>
          <a:xfrm>
            <a:off x="-19396" y="3585800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train an emulator based on </a:t>
            </a:r>
            <a:r>
              <a:rPr lang="en-GB" sz="3200" dirty="0" err="1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CosmPower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-JAX</a:t>
            </a: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Differentiable likelihood in JAX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From 25 years on CPU to 1 hour on GPU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A colorful cubes with a square shape&#10;&#10;AI-generated content may be incorrect.">
            <a:extLst>
              <a:ext uri="{FF2B5EF4-FFF2-40B4-BE49-F238E27FC236}">
                <a16:creationId xmlns:a16="http://schemas.microsoft.com/office/drawing/2014/main" id="{D3744B93-AE77-E563-B35E-952FA39F73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49" y="4216400"/>
            <a:ext cx="2546121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9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AF05A1-712E-E066-D8F3-34EA5FDA2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C121DF-7A1E-45B7-A4F7-9BFEC0A71661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1A7BCC71-3D4F-C78B-8E4A-24DC6C1F0160}"/>
              </a:ext>
            </a:extLst>
          </p:cNvPr>
          <p:cNvSpPr txBox="1"/>
          <p:nvPr/>
        </p:nvSpPr>
        <p:spPr>
          <a:xfrm>
            <a:off x="3" y="16076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Did someone say computationally intractable?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677AC3-4008-C03E-EE07-BD3C8B5D8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971"/>
            <a:ext cx="12192000" cy="2135542"/>
          </a:xfrm>
          <a:prstGeom prst="rect">
            <a:avLst/>
          </a:prstGeom>
        </p:spPr>
      </p:pic>
      <p:sp>
        <p:nvSpPr>
          <p:cNvPr id="20" name="CasellaDiTesto 1">
            <a:extLst>
              <a:ext uri="{FF2B5EF4-FFF2-40B4-BE49-F238E27FC236}">
                <a16:creationId xmlns:a16="http://schemas.microsoft.com/office/drawing/2014/main" id="{B27FB833-7A40-7888-9CA6-A3654EBF439F}"/>
              </a:ext>
            </a:extLst>
          </p:cNvPr>
          <p:cNvSpPr txBox="1"/>
          <p:nvPr/>
        </p:nvSpPr>
        <p:spPr>
          <a:xfrm>
            <a:off x="-19396" y="3585800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train an emulator based on </a:t>
            </a:r>
            <a:r>
              <a:rPr lang="en-GB" sz="3200" dirty="0" err="1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CosmPower</a:t>
            </a:r>
            <a:r>
              <a:rPr lang="en-US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-JAX</a:t>
            </a: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Differentiable likelihood in JAX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From 25 years on CPU to 1 hour on GPU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170" name="Picture 2" descr="Gerry Scotti no Meme Generator - Imgflip">
            <a:extLst>
              <a:ext uri="{FF2B5EF4-FFF2-40B4-BE49-F238E27FC236}">
                <a16:creationId xmlns:a16="http://schemas.microsoft.com/office/drawing/2014/main" id="{2A92D2D2-0021-B49C-DE43-7A1E07514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195" y="769017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D84DAB-899D-A82C-5847-9A1518C892C1}"/>
              </a:ext>
            </a:extLst>
          </p:cNvPr>
          <p:cNvGrpSpPr/>
          <p:nvPr/>
        </p:nvGrpSpPr>
        <p:grpSpPr>
          <a:xfrm>
            <a:off x="8603345" y="216000"/>
            <a:ext cx="483840" cy="631080"/>
            <a:chOff x="8603345" y="216000"/>
            <a:chExt cx="48384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BC39DD-80B8-EA84-E75E-7647D9E7DC7E}"/>
                    </a:ext>
                  </a:extLst>
                </p14:cNvPr>
                <p14:cNvContentPartPr/>
                <p14:nvPr/>
              </p14:nvContentPartPr>
              <p14:xfrm>
                <a:off x="8811065" y="390240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BC39DD-80B8-EA84-E75E-7647D9E7DC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04945" y="38412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2F5FD56-CC38-761A-AFFB-48914AD7DCD4}"/>
                    </a:ext>
                  </a:extLst>
                </p14:cNvPr>
                <p14:cNvContentPartPr/>
                <p14:nvPr/>
              </p14:nvContentPartPr>
              <p14:xfrm>
                <a:off x="8603345" y="216000"/>
                <a:ext cx="483840" cy="631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2F5FD56-CC38-761A-AFFB-48914AD7DC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97225" y="209880"/>
                  <a:ext cx="496080" cy="643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 descr="A colorful cubes with a square shape&#10;&#10;AI-generated content may be incorrect.">
            <a:extLst>
              <a:ext uri="{FF2B5EF4-FFF2-40B4-BE49-F238E27FC236}">
                <a16:creationId xmlns:a16="http://schemas.microsoft.com/office/drawing/2014/main" id="{902111CE-0EF3-FCE4-0F55-78F1999A326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49" y="4216400"/>
            <a:ext cx="2546121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86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F32D-FBFB-AA41-F922-3DD330AC4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117F9-64CF-11A9-E28E-283D59752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F5836-1AA3-5C51-2C81-74491686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2" y="-6095"/>
            <a:ext cx="1223248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93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B80CF3-E252-F006-B0C6-59A7491B5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170EC5-9239-52B9-D015-DCB68590CE73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DB57A931-51F0-3F39-6078-B5B2A3897A5D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D8AF7694-D4FB-61C8-18BF-EB951C158D2B}"/>
              </a:ext>
            </a:extLst>
          </p:cNvPr>
          <p:cNvSpPr txBox="1"/>
          <p:nvPr/>
        </p:nvSpPr>
        <p:spPr>
          <a:xfrm>
            <a:off x="0" y="12225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Validation on mocks and </a:t>
            </a:r>
            <a:r>
              <a:rPr lang="en-GB" sz="32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-body simulation</a:t>
            </a:r>
          </a:p>
        </p:txBody>
      </p:sp>
      <p:sp>
        <p:nvSpPr>
          <p:cNvPr id="25" name="CasellaDiTesto 1">
            <a:extLst>
              <a:ext uri="{FF2B5EF4-FFF2-40B4-BE49-F238E27FC236}">
                <a16:creationId xmlns:a16="http://schemas.microsoft.com/office/drawing/2014/main" id="{0E679C2C-6B27-F558-62E7-164252BF8AF6}"/>
              </a:ext>
            </a:extLst>
          </p:cNvPr>
          <p:cNvSpPr txBox="1"/>
          <p:nvPr/>
        </p:nvSpPr>
        <p:spPr>
          <a:xfrm>
            <a:off x="0" y="3421217"/>
            <a:ext cx="12325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[ask me later if interested]</a:t>
            </a:r>
            <a:endParaRPr lang="en-GB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11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C329C2-D3F6-A458-3C9A-DEFA38F88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DBD329-CF27-3D2B-1F86-C411FC0CE825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E7BB5C2B-557E-B7F2-6273-36BDF6E088AD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2" name="Picture 21" descr="A diagram of a boat&#10;&#10;AI-generated content may be incorrect.">
            <a:extLst>
              <a:ext uri="{FF2B5EF4-FFF2-40B4-BE49-F238E27FC236}">
                <a16:creationId xmlns:a16="http://schemas.microsoft.com/office/drawing/2014/main" id="{CA5EC6F7-D398-7B29-C8B3-603F303BD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r="22663"/>
          <a:stretch/>
        </p:blipFill>
        <p:spPr>
          <a:xfrm>
            <a:off x="3312177" y="1794807"/>
            <a:ext cx="5171180" cy="5040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5737A7-F0BA-7D68-CEE9-57C877B8D970}"/>
              </a:ext>
            </a:extLst>
          </p:cNvPr>
          <p:cNvSpPr txBox="1"/>
          <p:nvPr/>
        </p:nvSpPr>
        <p:spPr>
          <a:xfrm>
            <a:off x="0" y="12225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 on Pantheon+ data</a:t>
            </a:r>
          </a:p>
        </p:txBody>
      </p:sp>
    </p:spTree>
    <p:extLst>
      <p:ext uri="{BB962C8B-B14F-4D97-AF65-F5344CB8AC3E}">
        <p14:creationId xmlns:p14="http://schemas.microsoft.com/office/powerpoint/2010/main" val="80812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64D410-6D17-5062-B7DD-7A8E94C49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7241AA-B68A-6565-4AA0-87043F47496B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 first… let me apologise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ADC1333D-9AF3-C032-2EB0-9CB192A59C12}"/>
              </a:ext>
            </a:extLst>
          </p:cNvPr>
          <p:cNvSpPr txBox="1"/>
          <p:nvPr/>
        </p:nvSpPr>
        <p:spPr>
          <a:xfrm>
            <a:off x="716390" y="1519236"/>
            <a:ext cx="11282569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First time I present this work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Material is untested…</a:t>
            </a: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114971-B5FC-D150-A5B6-E6E1B203250F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693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BC5A5C-8A58-674A-B69A-C22C7366A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9EBDD9-0671-E4E8-6920-B849B05BD07C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62C3003B-DAAF-22D3-14F2-B5888FF971A4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4" name="Picture 23" descr="A diagram of anchoring&#10;&#10;AI-generated content may be incorrect.">
            <a:extLst>
              <a:ext uri="{FF2B5EF4-FFF2-40B4-BE49-F238E27FC236}">
                <a16:creationId xmlns:a16="http://schemas.microsoft.com/office/drawing/2014/main" id="{6E11D859-EF77-CD6C-CF76-0B2AB468D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r="22663"/>
          <a:stretch/>
        </p:blipFill>
        <p:spPr>
          <a:xfrm>
            <a:off x="3312179" y="1798963"/>
            <a:ext cx="5171179" cy="5040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64FDD1-71D6-1D21-DC1F-E2429935F533}"/>
              </a:ext>
            </a:extLst>
          </p:cNvPr>
          <p:cNvSpPr txBox="1"/>
          <p:nvPr/>
        </p:nvSpPr>
        <p:spPr>
          <a:xfrm>
            <a:off x="0" y="12225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 on Pantheon+ data: </a:t>
            </a:r>
            <a:r>
              <a:rPr lang="en-GB" sz="3200" dirty="0">
                <a:solidFill>
                  <a:srgbClr val="417AD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find ~68</a:t>
            </a:r>
            <a:r>
              <a:rPr lang="en-GB" sz="3200" dirty="0">
                <a:solidFill>
                  <a:srgbClr val="417A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±10</a:t>
            </a:r>
            <a:endParaRPr lang="en-GB" sz="3200" baseline="-25000" dirty="0">
              <a:solidFill>
                <a:srgbClr val="417AD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75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3BBFD-F8B4-A2C5-9078-8E181395F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63C351-BDEE-E467-D4B1-0A4C90428FF5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26571854-4FBA-5053-D752-C2167B07A6C4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E754F1-F72B-1611-3D2E-5885DBCA1907}"/>
              </a:ext>
            </a:extLst>
          </p:cNvPr>
          <p:cNvSpPr txBox="1"/>
          <p:nvPr/>
        </p:nvSpPr>
        <p:spPr>
          <a:xfrm>
            <a:off x="133004" y="34212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PVs c</a:t>
            </a:r>
            <a:r>
              <a:rPr lang="en-GB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onstrain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primordial </a:t>
            </a:r>
            <a:b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amplitude A</a:t>
            </a:r>
            <a:r>
              <a:rPr lang="en-GB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 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(with anchors)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97F903-5091-A7DB-39DB-86031DACB780}"/>
              </a:ext>
            </a:extLst>
          </p:cNvPr>
          <p:cNvGrpSpPr/>
          <p:nvPr/>
        </p:nvGrpSpPr>
        <p:grpSpPr>
          <a:xfrm rot="15519155" flipH="1">
            <a:off x="-23414" y="2502448"/>
            <a:ext cx="1851473" cy="412269"/>
            <a:chOff x="2138964" y="1946594"/>
            <a:chExt cx="1776830" cy="471917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82108018-B3F6-EDD7-C366-ACDD700A26F2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F7DE1694-B971-1298-C0C0-8A685A3AFB8B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D984B9E8-2BA5-AF85-EBCE-D0D3E1C0895D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D2A8C25D-AAA1-3ED9-AA9B-B3DA00D76CE9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04A7EAE-6ED8-D709-2898-C80052F17647}"/>
              </a:ext>
            </a:extLst>
          </p:cNvPr>
          <p:cNvSpPr txBox="1"/>
          <p:nvPr/>
        </p:nvSpPr>
        <p:spPr>
          <a:xfrm>
            <a:off x="87009" y="1708983"/>
            <a:ext cx="2310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PECULIAR VELOCITIES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pic>
        <p:nvPicPr>
          <p:cNvPr id="10" name="Picture 9" descr="A diagram of a scientific experiment&#10;&#10;AI-generated content may be incorrect.">
            <a:extLst>
              <a:ext uri="{FF2B5EF4-FFF2-40B4-BE49-F238E27FC236}">
                <a16:creationId xmlns:a16="http://schemas.microsoft.com/office/drawing/2014/main" id="{FB6E0D8A-75F6-F9BD-891F-D98AFE708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24" y="1222501"/>
            <a:ext cx="5719873" cy="56354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2BB32-0159-B0C4-9C99-770C3C5C91E9}"/>
              </a:ext>
            </a:extLst>
          </p:cNvPr>
          <p:cNvGrpSpPr/>
          <p:nvPr/>
        </p:nvGrpSpPr>
        <p:grpSpPr>
          <a:xfrm rot="4195478" flipH="1">
            <a:off x="9572241" y="2667512"/>
            <a:ext cx="1851473" cy="412269"/>
            <a:chOff x="2138964" y="1946594"/>
            <a:chExt cx="1776830" cy="47191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2B427EAB-C49A-3FF2-3C75-B231C3BFD9B4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325F2020-2388-85BA-5E62-B316A146A63B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6C92F05B-E02B-1DBB-C047-416D51A9098C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9549380-1AFB-CF67-5DA7-4462C216E3DD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89D82D6-7BC5-82F3-2DF5-85B6E1A7EA25}"/>
              </a:ext>
            </a:extLst>
          </p:cNvPr>
          <p:cNvSpPr txBox="1"/>
          <p:nvPr/>
        </p:nvSpPr>
        <p:spPr>
          <a:xfrm>
            <a:off x="10149130" y="2958834"/>
            <a:ext cx="231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rant" panose="02000503000000000000" pitchFamily="2" charset="0"/>
              </a:rPr>
              <a:t>OUR RESULT</a:t>
            </a:r>
            <a:endParaRPr lang="en-GB" sz="2400" b="1" dirty="0">
              <a:latin typeface="Moran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75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A99D0E-FA9C-B0D3-F8D5-3EDFB7BFC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3483AD-670C-FD14-13D9-61BF144843A0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659BD9DE-8F24-7D8D-EC4A-847A792574B9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BB6082-55F4-1A73-5AD5-95B9FF6FE1F9}"/>
              </a:ext>
            </a:extLst>
          </p:cNvPr>
          <p:cNvSpPr txBox="1"/>
          <p:nvPr/>
        </p:nvSpPr>
        <p:spPr>
          <a:xfrm>
            <a:off x="133004" y="34212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PVs c</a:t>
            </a:r>
            <a:r>
              <a:rPr lang="en-GB" sz="3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onstrain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primordial </a:t>
            </a:r>
            <a:b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amplitude A</a:t>
            </a:r>
            <a:r>
              <a:rPr lang="en-GB" sz="32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 </a:t>
            </a: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(with anchors)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CA9DDD-6A1D-F0C1-0450-7F7F01D48115}"/>
              </a:ext>
            </a:extLst>
          </p:cNvPr>
          <p:cNvGrpSpPr/>
          <p:nvPr/>
        </p:nvGrpSpPr>
        <p:grpSpPr>
          <a:xfrm rot="15519155" flipH="1">
            <a:off x="-23414" y="2502448"/>
            <a:ext cx="1851473" cy="412269"/>
            <a:chOff x="2138964" y="1946594"/>
            <a:chExt cx="1776830" cy="471917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67EAC839-44B3-ED88-D9E2-A126BAA286E2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6EFFB69-03DF-7BF7-C61A-10B210E8DAC8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DC57DDA-FBD1-868E-D034-0BBEF235F9C2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E0D4381C-8347-DAFD-5606-0535060DF7F7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3E40BC-38BE-2610-8FEF-4F0FD33600FB}"/>
              </a:ext>
            </a:extLst>
          </p:cNvPr>
          <p:cNvSpPr txBox="1"/>
          <p:nvPr/>
        </p:nvSpPr>
        <p:spPr>
          <a:xfrm>
            <a:off x="87009" y="1708983"/>
            <a:ext cx="2310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rant" panose="02000503000000000000" pitchFamily="2" charset="0"/>
              </a:rPr>
              <a:t>PECULIAR VELOCITIES</a:t>
            </a:r>
            <a:endParaRPr lang="en-GB" sz="2400" b="1" dirty="0">
              <a:solidFill>
                <a:schemeClr val="bg1"/>
              </a:solidFill>
              <a:latin typeface="Morant" panose="02000503000000000000" pitchFamily="2" charset="0"/>
            </a:endParaRPr>
          </a:p>
        </p:txBody>
      </p:sp>
      <p:pic>
        <p:nvPicPr>
          <p:cNvPr id="10" name="Picture 9" descr="A diagram of a scientific experiment&#10;&#10;AI-generated content may be incorrect.">
            <a:extLst>
              <a:ext uri="{FF2B5EF4-FFF2-40B4-BE49-F238E27FC236}">
                <a16:creationId xmlns:a16="http://schemas.microsoft.com/office/drawing/2014/main" id="{675F50B8-619C-0EC5-92CA-DA91B7B0A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24" y="1222501"/>
            <a:ext cx="5719873" cy="56354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95ED8-7516-3F00-9E64-635156619D91}"/>
              </a:ext>
            </a:extLst>
          </p:cNvPr>
          <p:cNvGrpSpPr/>
          <p:nvPr/>
        </p:nvGrpSpPr>
        <p:grpSpPr>
          <a:xfrm rot="4195478" flipH="1">
            <a:off x="9572241" y="2667512"/>
            <a:ext cx="1851473" cy="412269"/>
            <a:chOff x="2138964" y="1946594"/>
            <a:chExt cx="1776830" cy="47191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3FE1E59-A60F-E36D-40AD-60EFE1DACDDA}"/>
                </a:ext>
              </a:extLst>
            </p:cNvPr>
            <p:cNvSpPr/>
            <p:nvPr/>
          </p:nvSpPr>
          <p:spPr>
            <a:xfrm>
              <a:off x="2231390" y="1946594"/>
              <a:ext cx="1428460" cy="449957"/>
            </a:xfrm>
            <a:prstGeom prst="arc">
              <a:avLst>
                <a:gd name="adj1" fmla="val 16905532"/>
                <a:gd name="adj2" fmla="val 20937621"/>
              </a:avLst>
            </a:prstGeom>
            <a:ln w="38100" cap="rnd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43FC45C3-8D93-8882-7203-A8762DE2B70F}"/>
                </a:ext>
              </a:extLst>
            </p:cNvPr>
            <p:cNvSpPr/>
            <p:nvPr/>
          </p:nvSpPr>
          <p:spPr>
            <a:xfrm>
              <a:off x="2138964" y="2004442"/>
              <a:ext cx="1450774" cy="380024"/>
            </a:xfrm>
            <a:prstGeom prst="arc">
              <a:avLst>
                <a:gd name="adj1" fmla="val 16200000"/>
                <a:gd name="adj2" fmla="val 21452001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53287546-0693-858D-8F07-C5B8C991700C}"/>
                </a:ext>
              </a:extLst>
            </p:cNvPr>
            <p:cNvSpPr/>
            <p:nvPr/>
          </p:nvSpPr>
          <p:spPr>
            <a:xfrm>
              <a:off x="3377688" y="1968554"/>
              <a:ext cx="323077" cy="449957"/>
            </a:xfrm>
            <a:prstGeom prst="arc">
              <a:avLst>
                <a:gd name="adj1" fmla="val 17735121"/>
                <a:gd name="adj2" fmla="val 21178869"/>
              </a:avLst>
            </a:prstGeom>
            <a:ln w="381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869B62A1-E424-22E1-57E7-FF4E5BAFED1B}"/>
                </a:ext>
              </a:extLst>
            </p:cNvPr>
            <p:cNvSpPr/>
            <p:nvPr/>
          </p:nvSpPr>
          <p:spPr>
            <a:xfrm rot="8747975">
              <a:off x="3371315" y="1954890"/>
              <a:ext cx="544479" cy="223957"/>
            </a:xfrm>
            <a:prstGeom prst="arc">
              <a:avLst>
                <a:gd name="adj1" fmla="val 16200000"/>
                <a:gd name="adj2" fmla="val 20600183"/>
              </a:avLst>
            </a:prstGeom>
            <a:ln w="381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668116B-8C60-9318-BE11-3B5EDF267CCF}"/>
              </a:ext>
            </a:extLst>
          </p:cNvPr>
          <p:cNvSpPr txBox="1"/>
          <p:nvPr/>
        </p:nvSpPr>
        <p:spPr>
          <a:xfrm>
            <a:off x="10149130" y="2958834"/>
            <a:ext cx="231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rant" panose="02000503000000000000" pitchFamily="2" charset="0"/>
              </a:rPr>
              <a:t>OUR RESULT</a:t>
            </a:r>
            <a:endParaRPr lang="en-GB" sz="2400" b="1" dirty="0">
              <a:latin typeface="Morant" panose="020005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61F660-DA4C-420F-2AED-2C671FCA1115}"/>
              </a:ext>
            </a:extLst>
          </p:cNvPr>
          <p:cNvSpPr/>
          <p:nvPr/>
        </p:nvSpPr>
        <p:spPr>
          <a:xfrm>
            <a:off x="9090660" y="3116580"/>
            <a:ext cx="1078592" cy="37109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88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1ED810-1738-13B1-9E6A-D82AA87D1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BBF8B75B-35ED-438C-C60D-8221C4BA65ED}"/>
              </a:ext>
            </a:extLst>
          </p:cNvPr>
          <p:cNvSpPr txBox="1"/>
          <p:nvPr/>
        </p:nvSpPr>
        <p:spPr>
          <a:xfrm>
            <a:off x="2" y="142374"/>
            <a:ext cx="12192001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7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7E52A7-113F-9FA3-4636-64F2155D6DA2}"/>
              </a:ext>
            </a:extLst>
          </p:cNvPr>
          <p:cNvCxnSpPr/>
          <p:nvPr/>
        </p:nvCxnSpPr>
        <p:spPr>
          <a:xfrm>
            <a:off x="2044879" y="792462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2045B564-1591-D92C-5AC9-4BB9F9E0B84D}"/>
              </a:ext>
            </a:extLst>
          </p:cNvPr>
          <p:cNvSpPr txBox="1"/>
          <p:nvPr/>
        </p:nvSpPr>
        <p:spPr>
          <a:xfrm>
            <a:off x="2" y="1594631"/>
            <a:ext cx="121919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peculiar velocities contain cosmological information</a:t>
            </a: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23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760F91-75FC-27C9-D21C-D9D8A9814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70BCD48A-E602-C7B2-A982-218F60DBD16A}"/>
              </a:ext>
            </a:extLst>
          </p:cNvPr>
          <p:cNvSpPr txBox="1"/>
          <p:nvPr/>
        </p:nvSpPr>
        <p:spPr>
          <a:xfrm>
            <a:off x="2" y="142374"/>
            <a:ext cx="12192001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7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7DABFC-E3AE-4104-0C5E-B91D17E1196A}"/>
              </a:ext>
            </a:extLst>
          </p:cNvPr>
          <p:cNvCxnSpPr/>
          <p:nvPr/>
        </p:nvCxnSpPr>
        <p:spPr>
          <a:xfrm>
            <a:off x="2044879" y="792462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F963303C-1AF1-E1AD-3FC4-86E29F992D0C}"/>
              </a:ext>
            </a:extLst>
          </p:cNvPr>
          <p:cNvSpPr txBox="1"/>
          <p:nvPr/>
        </p:nvSpPr>
        <p:spPr>
          <a:xfrm>
            <a:off x="2" y="1594631"/>
            <a:ext cx="1219199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peculiar velocities contain cosmological information</a:t>
            </a: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They allow for independent measurements of A</a:t>
            </a:r>
            <a:r>
              <a:rPr lang="en-GB" sz="28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</a:t>
            </a:r>
            <a:br>
              <a:rPr lang="en-GB" sz="28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H</a:t>
            </a:r>
            <a:r>
              <a:rPr lang="en-GB" sz="2800" baseline="-25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(without anchors)</a:t>
            </a:r>
            <a:endParaRPr lang="en-GB" sz="28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75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C12083-C0C7-6D75-9BDC-5F5786FA5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53B6F7F8-F76B-F1C3-1BBB-37F50683E3B1}"/>
              </a:ext>
            </a:extLst>
          </p:cNvPr>
          <p:cNvSpPr txBox="1"/>
          <p:nvPr/>
        </p:nvSpPr>
        <p:spPr>
          <a:xfrm>
            <a:off x="2" y="142374"/>
            <a:ext cx="12192001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7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5CAA8F-F4C0-9187-0B42-7C596494E9B1}"/>
              </a:ext>
            </a:extLst>
          </p:cNvPr>
          <p:cNvCxnSpPr/>
          <p:nvPr/>
        </p:nvCxnSpPr>
        <p:spPr>
          <a:xfrm>
            <a:off x="2044879" y="792462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F54EC6DC-0508-F2BB-EA01-A040B8F8C563}"/>
              </a:ext>
            </a:extLst>
          </p:cNvPr>
          <p:cNvSpPr txBox="1"/>
          <p:nvPr/>
        </p:nvSpPr>
        <p:spPr>
          <a:xfrm>
            <a:off x="2" y="1594631"/>
            <a:ext cx="12191998" cy="582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peculiar velocities contain cosmological information</a:t>
            </a: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They allow for independent measurements of A</a:t>
            </a:r>
            <a:r>
              <a:rPr lang="en-GB" sz="2800" baseline="-25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</a:t>
            </a:r>
            <a:br>
              <a:rPr lang="en-GB" sz="2800" baseline="-25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28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H</a:t>
            </a:r>
            <a:r>
              <a:rPr lang="en-GB" sz="2800" baseline="-250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</a:t>
            </a:r>
            <a:r>
              <a:rPr lang="en-GB" sz="28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(without anchors)</a:t>
            </a:r>
            <a:endParaRPr lang="en-GB" sz="2800" baseline="-250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Working on Zwicky Transient Facility data next</a:t>
            </a: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74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213C96-70DC-DDC3-F163-D26CA5BAF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>
            <a:extLst>
              <a:ext uri="{FF2B5EF4-FFF2-40B4-BE49-F238E27FC236}">
                <a16:creationId xmlns:a16="http://schemas.microsoft.com/office/drawing/2014/main" id="{86641AA9-DB7F-EE82-4FDD-FD0A12E5E9AA}"/>
              </a:ext>
            </a:extLst>
          </p:cNvPr>
          <p:cNvSpPr txBox="1"/>
          <p:nvPr/>
        </p:nvSpPr>
        <p:spPr>
          <a:xfrm>
            <a:off x="2" y="142374"/>
            <a:ext cx="12192001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  <a:p>
            <a:pPr algn="ctr">
              <a:spcAft>
                <a:spcPts val="200"/>
              </a:spcAft>
            </a:pPr>
            <a:endParaRPr lang="en-GB" sz="7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GB" sz="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EEE7C7-8099-8CD0-DE13-55F2707994C8}"/>
              </a:ext>
            </a:extLst>
          </p:cNvPr>
          <p:cNvCxnSpPr/>
          <p:nvPr/>
        </p:nvCxnSpPr>
        <p:spPr>
          <a:xfrm>
            <a:off x="2044879" y="792462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F8479C2-ED60-4879-7331-AF6E0DE4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800" y="1094508"/>
            <a:ext cx="7168196" cy="55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3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B28F5-18EA-48D9-AF72-D401759A5C0F}"/>
              </a:ext>
            </a:extLst>
          </p:cNvPr>
          <p:cNvSpPr txBox="1"/>
          <p:nvPr/>
        </p:nvSpPr>
        <p:spPr>
          <a:xfrm>
            <a:off x="3157491" y="2510134"/>
            <a:ext cx="587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Extra slides </a:t>
            </a:r>
          </a:p>
        </p:txBody>
      </p:sp>
    </p:spTree>
    <p:extLst>
      <p:ext uri="{BB962C8B-B14F-4D97-AF65-F5344CB8AC3E}">
        <p14:creationId xmlns:p14="http://schemas.microsoft.com/office/powerpoint/2010/main" val="3387534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EAD44E-67B3-1C5D-2585-A4CB30D6C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">
            <a:extLst>
              <a:ext uri="{FF2B5EF4-FFF2-40B4-BE49-F238E27FC236}">
                <a16:creationId xmlns:a16="http://schemas.microsoft.com/office/drawing/2014/main" id="{B56EEE7C-BEE8-9041-66B1-239F21A22F62}"/>
              </a:ext>
            </a:extLst>
          </p:cNvPr>
          <p:cNvSpPr txBox="1"/>
          <p:nvPr/>
        </p:nvSpPr>
        <p:spPr>
          <a:xfrm>
            <a:off x="3" y="160769"/>
            <a:ext cx="12192001" cy="141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Mock results</a:t>
            </a:r>
            <a:endParaRPr lang="en-GB" sz="36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5F58DE-4E3C-4335-554D-3299E61A7430}"/>
              </a:ext>
            </a:extLst>
          </p:cNvPr>
          <p:cNvCxnSpPr/>
          <p:nvPr/>
        </p:nvCxnSpPr>
        <p:spPr>
          <a:xfrm>
            <a:off x="2085975" y="886807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ABF4658-ECE2-FB1E-A23C-36C9F0BAA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8" y="1157597"/>
            <a:ext cx="11402291" cy="557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263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DD7544-96F4-A28D-8FAA-B9B259A58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">
            <a:extLst>
              <a:ext uri="{FF2B5EF4-FFF2-40B4-BE49-F238E27FC236}">
                <a16:creationId xmlns:a16="http://schemas.microsoft.com/office/drawing/2014/main" id="{D111C43D-3546-B01E-ED0B-6311AD741F51}"/>
              </a:ext>
            </a:extLst>
          </p:cNvPr>
          <p:cNvSpPr txBox="1"/>
          <p:nvPr/>
        </p:nvSpPr>
        <p:spPr>
          <a:xfrm>
            <a:off x="3" y="160769"/>
            <a:ext cx="12192001" cy="141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-body simulation results</a:t>
            </a:r>
            <a:endParaRPr lang="en-GB" sz="36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9894453-E382-B2D4-DE6F-746C3B6FADC8}"/>
              </a:ext>
            </a:extLst>
          </p:cNvPr>
          <p:cNvCxnSpPr/>
          <p:nvPr/>
        </p:nvCxnSpPr>
        <p:spPr>
          <a:xfrm>
            <a:off x="2085975" y="886807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073453F-BEE8-1D43-3CED-734E9C0F8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5" y="1077917"/>
            <a:ext cx="11319164" cy="56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7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87CA4-B60A-3234-4FEC-B3C5DDCAA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C43B30-4562-74C1-2CA5-50F2A4755AEA}"/>
              </a:ext>
            </a:extLst>
          </p:cNvPr>
          <p:cNvSpPr txBox="1"/>
          <p:nvPr/>
        </p:nvSpPr>
        <p:spPr>
          <a:xfrm>
            <a:off x="3" y="16908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But first… let me apologise</a:t>
            </a: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BBF3DC51-C50E-CF8A-9F46-8569242C8062}"/>
              </a:ext>
            </a:extLst>
          </p:cNvPr>
          <p:cNvSpPr txBox="1"/>
          <p:nvPr/>
        </p:nvSpPr>
        <p:spPr>
          <a:xfrm>
            <a:off x="716390" y="1519236"/>
            <a:ext cx="11282569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First time I present this work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Material is untested…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 including jokes</a:t>
            </a:r>
          </a:p>
          <a:p>
            <a:pPr marL="571518" indent="-571518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200"/>
              </a:spcAft>
            </a:pP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06C56C-CF1E-4C6B-6B05-76FFC62AD4E6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2976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0B637E-09EE-66A3-3982-688D5D79A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">
            <a:extLst>
              <a:ext uri="{FF2B5EF4-FFF2-40B4-BE49-F238E27FC236}">
                <a16:creationId xmlns:a16="http://schemas.microsoft.com/office/drawing/2014/main" id="{3857789F-A9D4-565A-B5D7-565FB3B7C820}"/>
              </a:ext>
            </a:extLst>
          </p:cNvPr>
          <p:cNvSpPr txBox="1"/>
          <p:nvPr/>
        </p:nvSpPr>
        <p:spPr>
          <a:xfrm>
            <a:off x="3" y="160769"/>
            <a:ext cx="12192001" cy="141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36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</a:t>
            </a:r>
            <a:r>
              <a:rPr lang="en-GB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-body simulation results</a:t>
            </a:r>
            <a:endParaRPr lang="en-GB" sz="36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618FD3E-D351-3E53-0622-B15313058001}"/>
              </a:ext>
            </a:extLst>
          </p:cNvPr>
          <p:cNvCxnSpPr/>
          <p:nvPr/>
        </p:nvCxnSpPr>
        <p:spPr>
          <a:xfrm>
            <a:off x="2085975" y="886807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D377221-FD25-720F-B97E-79E36E6C3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647" y="1135067"/>
            <a:ext cx="5642775" cy="55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6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05950DE8-96EA-184E-FB93-B96ECD76A8D2}"/>
              </a:ext>
            </a:extLst>
          </p:cNvPr>
          <p:cNvSpPr txBox="1"/>
          <p:nvPr/>
        </p:nvSpPr>
        <p:spPr>
          <a:xfrm>
            <a:off x="0" y="1874586"/>
            <a:ext cx="12192000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There is a Hubble tension	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5655FD7C-B57E-B579-A02B-A1D06EE6DC6F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a nutshell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393929-ACEB-BBD5-5738-A69DA73366D1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4C799677-1DE9-0A15-316A-546D8FA9B5F6}"/>
              </a:ext>
            </a:extLst>
          </p:cNvPr>
          <p:cNvSpPr txBox="1"/>
          <p:nvPr/>
        </p:nvSpPr>
        <p:spPr>
          <a:xfrm>
            <a:off x="0" y="5085800"/>
            <a:ext cx="843759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3200" dirty="0">
                <a:solidFill>
                  <a:srgbClr val="FFA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Cosmic microwave background</a:t>
            </a:r>
          </a:p>
          <a:p>
            <a:pPr>
              <a:spcAft>
                <a:spcPts val="200"/>
              </a:spcAft>
            </a:pPr>
            <a:r>
              <a:rPr lang="en-GB" sz="3200" dirty="0">
                <a:solidFill>
                  <a:srgbClr val="007E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(with anchors) 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4" name="Picture 13" descr="A graph of a graph&#10;&#10;AI-generated content may be incorrect.">
            <a:extLst>
              <a:ext uri="{FF2B5EF4-FFF2-40B4-BE49-F238E27FC236}">
                <a16:creationId xmlns:a16="http://schemas.microsoft.com/office/drawing/2014/main" id="{CD7F0DBB-606B-7FE5-66EE-EF578B094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01" y="1165541"/>
            <a:ext cx="5020066" cy="55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1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8E2A50-8E5F-A6B4-3B3E-A9F510264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99B24B1E-866B-5B59-2B8C-A401C99C3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01" y="1165541"/>
            <a:ext cx="5020066" cy="5557734"/>
          </a:xfrm>
          <a:prstGeom prst="rect">
            <a:avLst/>
          </a:prstGeom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8AEE7412-83F6-2FE0-732E-14E0E02BCE24}"/>
              </a:ext>
            </a:extLst>
          </p:cNvPr>
          <p:cNvSpPr txBox="1"/>
          <p:nvPr/>
        </p:nvSpPr>
        <p:spPr>
          <a:xfrm>
            <a:off x="0" y="1874586"/>
            <a:ext cx="12192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06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There is a Hubble tension	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find ~68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±10</a:t>
            </a:r>
            <a:endParaRPr lang="en-GB" sz="3200" baseline="-25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CE07EDC5-EB85-E9CA-8FA2-4FD77C603E44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a nutshell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BFC07F-0C11-DB8F-5C63-FD3179C9B68B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89B542EF-7B51-CFEC-EFA2-33A9038FE5DF}"/>
              </a:ext>
            </a:extLst>
          </p:cNvPr>
          <p:cNvSpPr txBox="1"/>
          <p:nvPr/>
        </p:nvSpPr>
        <p:spPr>
          <a:xfrm>
            <a:off x="0" y="5085800"/>
            <a:ext cx="8437593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3200" dirty="0">
                <a:solidFill>
                  <a:srgbClr val="FFA1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Cosmic microwave background</a:t>
            </a:r>
          </a:p>
          <a:p>
            <a:pPr>
              <a:spcAft>
                <a:spcPts val="200"/>
              </a:spcAft>
            </a:pPr>
            <a:r>
              <a:rPr lang="en-GB" sz="3200" dirty="0">
                <a:solidFill>
                  <a:srgbClr val="007E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(with anchors) </a:t>
            </a:r>
          </a:p>
          <a:p>
            <a:pPr>
              <a:spcAft>
                <a:spcPts val="200"/>
              </a:spcAft>
            </a:pPr>
            <a:r>
              <a:rPr lang="en-GB" sz="3200" dirty="0">
                <a:solidFill>
                  <a:srgbClr val="417AD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Supernovae (without anchors)</a:t>
            </a:r>
            <a:r>
              <a:rPr lang="en-GB" sz="3200" dirty="0">
                <a:solidFill>
                  <a:srgbClr val="9C9C9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</a:p>
          <a:p>
            <a:pPr>
              <a:spcAft>
                <a:spcPts val="200"/>
              </a:spcAft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06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A748DCF8-DA8D-0BF1-DE12-CB191B864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87" y="1169977"/>
            <a:ext cx="5020066" cy="55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7C7498-A754-A35B-8F88-AF8D679D3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10F64A-CEDC-D7A9-235A-B48A9C3D1862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 you for your attention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asellaDiTesto 1">
            <a:extLst>
              <a:ext uri="{FF2B5EF4-FFF2-40B4-BE49-F238E27FC236}">
                <a16:creationId xmlns:a16="http://schemas.microsoft.com/office/drawing/2014/main" id="{4D9687F0-5544-7CAE-7D25-C4AFF93EE32B}"/>
              </a:ext>
            </a:extLst>
          </p:cNvPr>
          <p:cNvSpPr txBox="1"/>
          <p:nvPr/>
        </p:nvSpPr>
        <p:spPr>
          <a:xfrm>
            <a:off x="-4" y="1224064"/>
            <a:ext cx="12192001" cy="8751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Cast</a:t>
            </a:r>
          </a:p>
          <a:p>
            <a:pPr algn="ctr">
              <a:spcAft>
                <a:spcPts val="200"/>
              </a:spcAft>
            </a:pPr>
            <a:endParaRPr lang="en-GB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spcAft>
                <a:spcPts val="200"/>
              </a:spcAft>
            </a:pPr>
            <a:r>
              <a:rPr lang="en-GB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 	          </a:t>
            </a:r>
            <a:r>
              <a:rPr lang="en-GB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Davide 	</a:t>
            </a:r>
            <a:r>
              <a:rPr lang="en-GB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DAVIDE PIRAS</a:t>
            </a:r>
          </a:p>
          <a:p>
            <a:pPr algn="just">
              <a:spcAft>
                <a:spcPts val="200"/>
              </a:spcAft>
            </a:pPr>
            <a:r>
              <a:rPr lang="en-GB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       Francesco 	</a:t>
            </a:r>
            <a:r>
              <a:rPr lang="en-GB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FRANCESCO SORRENTI</a:t>
            </a:r>
          </a:p>
          <a:p>
            <a:pPr algn="just">
              <a:spcAft>
                <a:spcPts val="200"/>
              </a:spcAft>
            </a:pPr>
            <a:r>
              <a:rPr lang="en-GB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      Martin 	</a:t>
            </a:r>
            <a:r>
              <a:rPr lang="en-GB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MARTIN KUNZ</a:t>
            </a:r>
          </a:p>
          <a:p>
            <a:pPr algn="just">
              <a:spcAft>
                <a:spcPts val="200"/>
              </a:spcAft>
            </a:pPr>
            <a:r>
              <a:rPr lang="en-GB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               	Ruth 	</a:t>
            </a:r>
            <a:r>
              <a:rPr lang="en-GB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RUTH DURRER</a:t>
            </a:r>
          </a:p>
          <a:p>
            <a:pPr algn="just">
              <a:spcAft>
                <a:spcPts val="200"/>
              </a:spcAft>
            </a:pP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spcAft>
                <a:spcPts val="200"/>
              </a:spcAft>
            </a:pPr>
            <a:r>
              <a:rPr lang="en-GB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     Directed by 		</a:t>
            </a:r>
            <a:r>
              <a:rPr lang="en-GB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DAVIDE PIRAS</a:t>
            </a:r>
          </a:p>
          <a:p>
            <a:pPr algn="just">
              <a:spcAft>
                <a:spcPts val="200"/>
              </a:spcAft>
            </a:pPr>
            <a:r>
              <a:rPr lang="en-GB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   Produced by 		</a:t>
            </a:r>
            <a:r>
              <a:rPr lang="en-GB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DAVIDE PIRAS</a:t>
            </a:r>
            <a:endParaRPr lang="en-GB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spcAft>
                <a:spcPts val="200"/>
              </a:spcAft>
            </a:pPr>
            <a:r>
              <a:rPr lang="en-GB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Director of Photography		</a:t>
            </a:r>
            <a:r>
              <a:rPr lang="en-GB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DAVIDE PIRAS</a:t>
            </a:r>
          </a:p>
          <a:p>
            <a:pPr algn="just">
              <a:spcAft>
                <a:spcPts val="200"/>
              </a:spcAft>
            </a:pPr>
            <a:endParaRPr lang="en-GB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No animals were harmed in the making of this presentation</a:t>
            </a:r>
          </a:p>
          <a:p>
            <a:pPr algn="just">
              <a:spcAft>
                <a:spcPts val="200"/>
              </a:spcAft>
            </a:pPr>
            <a:endParaRPr lang="en-GB" sz="32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Aft>
                <a:spcPts val="200"/>
              </a:spcAft>
            </a:pPr>
            <a:endParaRPr lang="en-GB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Aft>
                <a:spcPts val="200"/>
              </a:spcAft>
            </a:pPr>
            <a:endParaRPr lang="en-GB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638ED2-2A9F-4E8F-F56F-D886FC1BF8A1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44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1515"/>
            </a:gs>
            <a:gs pos="0">
              <a:srgbClr val="15151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6EDF0-685F-CE45-1316-BCE909BAC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B1586C-FFC5-450D-DA3A-AA7E033A9BEB}"/>
              </a:ext>
            </a:extLst>
          </p:cNvPr>
          <p:cNvCxnSpPr/>
          <p:nvPr/>
        </p:nvCxnSpPr>
        <p:spPr>
          <a:xfrm>
            <a:off x="2085975" y="1044748"/>
            <a:ext cx="8020050" cy="28575"/>
          </a:xfrm>
          <a:prstGeom prst="straightConnector1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451C8775-ABA9-EA3C-79BB-EB7CFFD5292B}"/>
              </a:ext>
            </a:extLst>
          </p:cNvPr>
          <p:cNvSpPr txBox="1"/>
          <p:nvPr/>
        </p:nvSpPr>
        <p:spPr>
          <a:xfrm>
            <a:off x="3" y="160769"/>
            <a:ext cx="12192001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4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Let’s take a step back</a:t>
            </a:r>
          </a:p>
          <a:p>
            <a:pPr algn="ctr">
              <a:spcAft>
                <a:spcPts val="200"/>
              </a:spcAft>
            </a:pPr>
            <a:endParaRPr lang="en-GB" sz="4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1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Widescreen</PresentationFormat>
  <Paragraphs>352</Paragraphs>
  <Slides>50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Calibri</vt:lpstr>
      <vt:lpstr>Calibri Light</vt:lpstr>
      <vt:lpstr>Helvetica</vt:lpstr>
      <vt:lpstr>Morant</vt:lpstr>
      <vt:lpstr>Open Sans</vt:lpstr>
      <vt:lpstr>Poppins</vt:lpstr>
      <vt:lpstr>Office Theme</vt:lpstr>
      <vt:lpstr>Tema di Office</vt:lpstr>
      <vt:lpstr>Tema di Office</vt:lpstr>
      <vt:lpstr>Template PresentationGo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Piras, Davide</dc:creator>
  <cp:lastModifiedBy>Piras, Davide</cp:lastModifiedBy>
  <cp:revision>317</cp:revision>
  <dcterms:created xsi:type="dcterms:W3CDTF">2021-10-09T15:30:23Z</dcterms:created>
  <dcterms:modified xsi:type="dcterms:W3CDTF">2025-05-28T23:01:57Z</dcterms:modified>
</cp:coreProperties>
</file>